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33" r:id="rId1"/>
    <p:sldMasterId id="2147483868" r:id="rId2"/>
    <p:sldMasterId id="2147483894" r:id="rId3"/>
    <p:sldMasterId id="2147483904" r:id="rId4"/>
  </p:sldMasterIdLst>
  <p:notesMasterIdLst>
    <p:notesMasterId r:id="rId19"/>
  </p:notesMasterIdLst>
  <p:handoutMasterIdLst>
    <p:handoutMasterId r:id="rId20"/>
  </p:handoutMasterIdLst>
  <p:sldIdLst>
    <p:sldId id="256" r:id="rId5"/>
    <p:sldId id="483" r:id="rId6"/>
    <p:sldId id="461" r:id="rId7"/>
    <p:sldId id="484" r:id="rId8"/>
    <p:sldId id="469" r:id="rId9"/>
    <p:sldId id="462" r:id="rId10"/>
    <p:sldId id="468" r:id="rId11"/>
    <p:sldId id="485" r:id="rId12"/>
    <p:sldId id="262" r:id="rId13"/>
    <p:sldId id="273" r:id="rId14"/>
    <p:sldId id="275" r:id="rId15"/>
    <p:sldId id="287" r:id="rId16"/>
    <p:sldId id="467" r:id="rId17"/>
    <p:sldId id="478" r:id="rId18"/>
  </p:sldIdLst>
  <p:sldSz cx="12192000" cy="6858000"/>
  <p:notesSz cx="6858000" cy="9144000"/>
  <p:embeddedFontLst>
    <p:embeddedFont>
      <p:font typeface="Segoe UI Light" panose="020B0502040204020203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575757"/>
        </a:solidFill>
        <a:effectLst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575757"/>
        </a:solidFill>
        <a:effectLst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575757"/>
        </a:solidFill>
        <a:effectLst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575757"/>
        </a:solidFill>
        <a:effectLst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575757"/>
        </a:solidFill>
        <a:effectLst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575757"/>
        </a:solidFill>
        <a:effectLst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575757"/>
        </a:solidFill>
        <a:effectLst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575757"/>
        </a:solidFill>
        <a:effectLst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575757"/>
        </a:solidFill>
        <a:effectLst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F9F"/>
    <a:srgbClr val="81D4FA"/>
    <a:srgbClr val="F5F5F5"/>
    <a:srgbClr val="91A375"/>
    <a:srgbClr val="D8408C"/>
    <a:srgbClr val="FBFAEF"/>
    <a:srgbClr val="E35E35"/>
    <a:srgbClr val="F9B36D"/>
    <a:srgbClr val="EA1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7" autoAdjust="0"/>
    <p:restoredTop sz="95262" autoAdjust="0"/>
  </p:normalViewPr>
  <p:slideViewPr>
    <p:cSldViewPr snapToGrid="0">
      <p:cViewPr varScale="1">
        <p:scale>
          <a:sx n="115" d="100"/>
          <a:sy n="115" d="100"/>
        </p:scale>
        <p:origin x="13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287C258-5734-4703-A9F3-1E0D42958C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34A316-1AC2-44C0-8BF1-DE58F54E80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99AA0-E1D2-4F92-86CC-DC188B904E2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1640C0-935A-4189-B1B8-2B68D82B69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EA9C84-3105-4E1B-A245-3F2B68F938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C2BEF-B7A6-4212-B0ED-B857FF898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96387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FFFFFF"/>
                </a:solidFill>
                <a:latin typeface="Century Gothic"/>
              </a:rPr>
              <a:t>Для перемещения страницы щёлкните мышью</a:t>
            </a: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8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8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8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A12F73EA-2185-4551-8C73-E30440D407CA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475467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A12F73EA-2185-4551-8C73-E30440D407CA}" type="slidenum">
              <a:rPr lang="ru-RU" sz="1400" b="0" strike="noStrike" spc="-1" smtClean="0">
                <a:latin typeface="Times New Roman"/>
              </a:rPr>
              <a:t>1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BBAD16-BCE3-4746-852C-0442D53F7DEF}"/>
              </a:ext>
            </a:extLst>
          </p:cNvPr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0779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8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9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21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22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23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24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25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26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27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28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../media/image6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3" name="Shape 22"/>
          <p:cNvSpPr>
            <a:spLocks noGrp="1"/>
          </p:cNvSpPr>
          <p:nvPr>
            <p:ph type="body" sz="quarter" idx="1"/>
          </p:nvPr>
        </p:nvSpPr>
        <p:spPr>
          <a:xfrm>
            <a:off x="434978" y="1323414"/>
            <a:ext cx="5357813" cy="115175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48964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48965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8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hemes &amp; char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7" name="Shape 177"/>
          <p:cNvSpPr>
            <a:spLocks noGrp="1"/>
          </p:cNvSpPr>
          <p:nvPr>
            <p:ph type="body" sz="half" idx="1"/>
          </p:nvPr>
        </p:nvSpPr>
        <p:spPr>
          <a:xfrm>
            <a:off x="434976" y="2342687"/>
            <a:ext cx="5308622" cy="36514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48818" name="Shape 178"/>
          <p:cNvSpPr>
            <a:spLocks noGrp="1"/>
          </p:cNvSpPr>
          <p:nvPr>
            <p:ph type="body" sz="quarter" idx="13"/>
          </p:nvPr>
        </p:nvSpPr>
        <p:spPr>
          <a:xfrm>
            <a:off x="434976" y="1059280"/>
            <a:ext cx="5308622" cy="246222"/>
          </a:xfrm>
          <a:prstGeom prst="rect">
            <a:avLst/>
          </a:prstGeom>
        </p:spPr>
        <p:txBody>
          <a:bodyPr lIns="0" tIns="0" rIns="0" bIns="0"/>
          <a:lstStyle/>
          <a:p>
            <a:pPr lvl="0" algn="ctr" defTabSz="832104">
              <a:lnSpc>
                <a:spcPct val="100000"/>
              </a:lnSpc>
              <a:spcBef>
                <a:spcPts val="900"/>
              </a:spcBef>
              <a:defRPr sz="1638"/>
            </a:pPr>
            <a:r>
              <a:rPr lang="ru-RU"/>
              <a:t>Образец текста</a:t>
            </a:r>
          </a:p>
        </p:txBody>
      </p:sp>
      <p:sp>
        <p:nvSpPr>
          <p:cNvPr id="1048819" name="Shape 179"/>
          <p:cNvSpPr>
            <a:spLocks noGrp="1"/>
          </p:cNvSpPr>
          <p:nvPr>
            <p:ph type="body" sz="quarter" idx="14"/>
          </p:nvPr>
        </p:nvSpPr>
        <p:spPr>
          <a:xfrm>
            <a:off x="434976" y="1486053"/>
            <a:ext cx="5308622" cy="601290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200"/>
            </a:pPr>
            <a:r>
              <a:rPr lang="ru-RU"/>
              <a:t>Образец текста</a:t>
            </a:r>
          </a:p>
        </p:txBody>
      </p:sp>
      <p:sp>
        <p:nvSpPr>
          <p:cNvPr id="1048820" name="Shape 180"/>
          <p:cNvSpPr>
            <a:spLocks noGrp="1"/>
          </p:cNvSpPr>
          <p:nvPr>
            <p:ph type="body" sz="quarter" idx="15"/>
          </p:nvPr>
        </p:nvSpPr>
        <p:spPr>
          <a:xfrm>
            <a:off x="6445230" y="1059280"/>
            <a:ext cx="5308622" cy="246222"/>
          </a:xfrm>
          <a:prstGeom prst="rect">
            <a:avLst/>
          </a:prstGeom>
        </p:spPr>
        <p:txBody>
          <a:bodyPr lIns="0" tIns="0" rIns="0" bIns="0"/>
          <a:lstStyle/>
          <a:p>
            <a:pPr lvl="0" algn="ctr" defTabSz="832104">
              <a:lnSpc>
                <a:spcPct val="100000"/>
              </a:lnSpc>
              <a:spcBef>
                <a:spcPts val="900"/>
              </a:spcBef>
              <a:defRPr sz="1638"/>
            </a:pPr>
            <a:r>
              <a:rPr lang="ru-RU"/>
              <a:t>Образец текста</a:t>
            </a:r>
          </a:p>
        </p:txBody>
      </p:sp>
      <p:sp>
        <p:nvSpPr>
          <p:cNvPr id="1048821" name="Shape 181"/>
          <p:cNvSpPr>
            <a:spLocks noGrp="1"/>
          </p:cNvSpPr>
          <p:nvPr>
            <p:ph type="body" sz="quarter" idx="16"/>
          </p:nvPr>
        </p:nvSpPr>
        <p:spPr>
          <a:xfrm>
            <a:off x="6445230" y="1486053"/>
            <a:ext cx="5308622" cy="601290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200"/>
            </a:pPr>
            <a:r>
              <a:rPr lang="ru-RU"/>
              <a:t>Образец текста</a:t>
            </a:r>
          </a:p>
        </p:txBody>
      </p:sp>
      <p:sp>
        <p:nvSpPr>
          <p:cNvPr id="1048822" name="Shape 1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48823" name="Shape 1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69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3" name="Shape 19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48814" name="Shape 191"/>
          <p:cNvSpPr>
            <a:spLocks noGrp="1"/>
          </p:cNvSpPr>
          <p:nvPr>
            <p:ph type="body" sz="quarter" idx="13"/>
          </p:nvPr>
        </p:nvSpPr>
        <p:spPr>
          <a:xfrm>
            <a:off x="434976" y="950947"/>
            <a:ext cx="5546726" cy="414062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400"/>
            </a:pPr>
            <a:r>
              <a:rPr lang="ru-RU"/>
              <a:t>Образец текста</a:t>
            </a:r>
          </a:p>
        </p:txBody>
      </p:sp>
      <p:sp>
        <p:nvSpPr>
          <p:cNvPr id="1048815" name="Shape 1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48816" name="Shape 1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73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436" name="image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57" y="6289652"/>
            <a:ext cx="1210677" cy="335634"/>
          </a:xfrm>
          <a:prstGeom prst="rect">
            <a:avLst/>
          </a:prstGeom>
          <a:ln w="12700">
            <a:miter lim="400000"/>
          </a:ln>
        </p:spPr>
      </p:pic>
      <p:sp>
        <p:nvSpPr>
          <p:cNvPr id="1048760" name="Shape 228"/>
          <p:cNvSpPr>
            <a:spLocks noGrp="1"/>
          </p:cNvSpPr>
          <p:nvPr>
            <p:ph type="body" sz="quarter" idx="1"/>
          </p:nvPr>
        </p:nvSpPr>
        <p:spPr>
          <a:xfrm>
            <a:off x="434976" y="4329438"/>
            <a:ext cx="5137005" cy="221600"/>
          </a:xfrm>
          <a:prstGeom prst="rect">
            <a:avLst/>
          </a:prstGeom>
        </p:spPr>
        <p:txBody>
          <a:bodyPr lIns="0" tIns="0" rIns="0" bIns="0"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48761" name="Shape 229"/>
          <p:cNvSpPr>
            <a:spLocks noGrp="1"/>
          </p:cNvSpPr>
          <p:nvPr>
            <p:ph type="title"/>
          </p:nvPr>
        </p:nvSpPr>
        <p:spPr>
          <a:xfrm>
            <a:off x="434976" y="2624408"/>
            <a:ext cx="5790338" cy="1491178"/>
          </a:xfrm>
          <a:prstGeom prst="rect">
            <a:avLst/>
          </a:prstGeom>
        </p:spPr>
        <p:txBody>
          <a:bodyPr anchor="t"/>
          <a:lstStyle>
            <a:lvl1pPr>
              <a:lnSpc>
                <a:spcPct val="85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48762" name="Shape 230"/>
          <p:cNvSpPr>
            <a:spLocks noGrp="1"/>
          </p:cNvSpPr>
          <p:nvPr>
            <p:ph type="sldNum" sz="quarter" idx="2"/>
          </p:nvPr>
        </p:nvSpPr>
        <p:spPr>
          <a:xfrm>
            <a:off x="87376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5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para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8" name="Shape 246"/>
          <p:cNvSpPr>
            <a:spLocks noGrp="1"/>
          </p:cNvSpPr>
          <p:nvPr>
            <p:ph type="title"/>
          </p:nvPr>
        </p:nvSpPr>
        <p:spPr>
          <a:xfrm>
            <a:off x="434976" y="2931940"/>
            <a:ext cx="5790338" cy="994120"/>
          </a:xfrm>
          <a:prstGeom prst="rect">
            <a:avLst/>
          </a:prstGeom>
        </p:spPr>
        <p:txBody>
          <a:bodyPr anchor="t"/>
          <a:lstStyle>
            <a:lvl1pPr>
              <a:lnSpc>
                <a:spcPct val="85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pic>
        <p:nvPicPr>
          <p:cNvPr id="2097440" name="image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57" y="6289652"/>
            <a:ext cx="1210677" cy="335634"/>
          </a:xfrm>
          <a:prstGeom prst="rect">
            <a:avLst/>
          </a:prstGeom>
          <a:ln w="12700">
            <a:miter lim="400000"/>
          </a:ln>
        </p:spPr>
      </p:pic>
      <p:sp>
        <p:nvSpPr>
          <p:cNvPr id="1048909" name="Shape 248"/>
          <p:cNvSpPr>
            <a:spLocks noGrp="1"/>
          </p:cNvSpPr>
          <p:nvPr>
            <p:ph type="sldNum" sz="quarter" idx="2"/>
          </p:nvPr>
        </p:nvSpPr>
        <p:spPr>
          <a:xfrm>
            <a:off x="87376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nal_slide_We_prot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1" name="Shape 255"/>
          <p:cNvSpPr>
            <a:spLocks noGrp="1"/>
          </p:cNvSpPr>
          <p:nvPr>
            <p:ph type="title"/>
          </p:nvPr>
        </p:nvSpPr>
        <p:spPr>
          <a:xfrm>
            <a:off x="2689892" y="3122091"/>
            <a:ext cx="6793744" cy="387799"/>
          </a:xfrm>
          <a:prstGeom prst="rect">
            <a:avLst/>
          </a:prstGeom>
        </p:spPr>
        <p:txBody>
          <a:bodyPr anchor="t"/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pic>
        <p:nvPicPr>
          <p:cNvPr id="2097439" name="image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48" y="4538908"/>
            <a:ext cx="1929633" cy="534950"/>
          </a:xfrm>
          <a:prstGeom prst="rect">
            <a:avLst/>
          </a:prstGeom>
          <a:ln w="12700">
            <a:miter lim="400000"/>
          </a:ln>
        </p:spPr>
      </p:pic>
      <p:sp>
        <p:nvSpPr>
          <p:cNvPr id="1048812" name="Shape 257"/>
          <p:cNvSpPr>
            <a:spLocks noGrp="1"/>
          </p:cNvSpPr>
          <p:nvPr>
            <p:ph type="sldNum" sz="quarter" idx="2"/>
          </p:nvPr>
        </p:nvSpPr>
        <p:spPr>
          <a:xfrm>
            <a:off x="87376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nal_slide_Let's_talk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Shape 264"/>
          <p:cNvSpPr>
            <a:spLocks noGrp="1"/>
          </p:cNvSpPr>
          <p:nvPr>
            <p:ph type="title"/>
          </p:nvPr>
        </p:nvSpPr>
        <p:spPr>
          <a:xfrm>
            <a:off x="435706" y="3122091"/>
            <a:ext cx="4182940" cy="387799"/>
          </a:xfrm>
          <a:prstGeom prst="rect">
            <a:avLst/>
          </a:prstGeom>
        </p:spPr>
        <p:txBody>
          <a:bodyPr anchor="t"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48773" name="Shape 265"/>
          <p:cNvSpPr>
            <a:spLocks noGrp="1"/>
          </p:cNvSpPr>
          <p:nvPr>
            <p:ph type="body" sz="quarter" idx="1"/>
          </p:nvPr>
        </p:nvSpPr>
        <p:spPr>
          <a:xfrm>
            <a:off x="434976" y="3940954"/>
            <a:ext cx="4183670" cy="112851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"/>
              </a:spcBef>
              <a:defRPr sz="1400"/>
            </a:lvl1pPr>
            <a:lvl2pPr marL="657225" indent="-200025">
              <a:lnSpc>
                <a:spcPct val="100000"/>
              </a:lnSpc>
              <a:spcBef>
                <a:spcPts val="100"/>
              </a:spcBef>
              <a:buSzPct val="100000"/>
              <a:buChar char="•"/>
              <a:defRPr sz="1400"/>
            </a:lvl2pPr>
            <a:lvl3pPr marL="1114425" indent="-200025">
              <a:lnSpc>
                <a:spcPct val="100000"/>
              </a:lnSpc>
              <a:spcBef>
                <a:spcPts val="100"/>
              </a:spcBef>
              <a:buSzPct val="100000"/>
              <a:buChar char="•"/>
              <a:defRPr sz="1400"/>
            </a:lvl3pPr>
            <a:lvl4pPr marL="1571625" indent="-200025">
              <a:lnSpc>
                <a:spcPct val="100000"/>
              </a:lnSpc>
              <a:spcBef>
                <a:spcPts val="100"/>
              </a:spcBef>
              <a:buSzPct val="100000"/>
              <a:buChar char="•"/>
              <a:defRPr sz="1400"/>
            </a:lvl4pPr>
            <a:lvl5pPr marL="2028825" indent="-200025">
              <a:lnSpc>
                <a:spcPct val="100000"/>
              </a:lnSpc>
              <a:spcBef>
                <a:spcPts val="100"/>
              </a:spcBef>
              <a:buSzPct val="100000"/>
              <a:buChar char="•"/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pic>
        <p:nvPicPr>
          <p:cNvPr id="2097437" name="image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3" y="5500535"/>
            <a:ext cx="1493539" cy="414052"/>
          </a:xfrm>
          <a:prstGeom prst="rect">
            <a:avLst/>
          </a:prstGeom>
          <a:ln w="12700">
            <a:miter lim="400000"/>
          </a:ln>
        </p:spPr>
      </p:pic>
      <p:sp>
        <p:nvSpPr>
          <p:cNvPr id="1048774" name="Shape 267"/>
          <p:cNvSpPr>
            <a:spLocks noGrp="1"/>
          </p:cNvSpPr>
          <p:nvPr>
            <p:ph type="sldNum" sz="quarter" idx="2"/>
          </p:nvPr>
        </p:nvSpPr>
        <p:spPr>
          <a:xfrm>
            <a:off x="87376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35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1" name="Shape 274"/>
          <p:cNvSpPr>
            <a:spLocks noGrp="1"/>
          </p:cNvSpPr>
          <p:nvPr>
            <p:ph type="body" sz="quarter" idx="1"/>
          </p:nvPr>
        </p:nvSpPr>
        <p:spPr>
          <a:xfrm>
            <a:off x="434976" y="1323413"/>
            <a:ext cx="5358220" cy="249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48782" name="Shape 275"/>
          <p:cNvSpPr>
            <a:spLocks noGrp="1"/>
          </p:cNvSpPr>
          <p:nvPr>
            <p:ph type="body" sz="quarter" idx="13"/>
          </p:nvPr>
        </p:nvSpPr>
        <p:spPr>
          <a:xfrm>
            <a:off x="434977" y="1791475"/>
            <a:ext cx="5357813" cy="115175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400"/>
            </a:pPr>
            <a:r>
              <a:rPr lang="ru-RU"/>
              <a:t>Образец текста</a:t>
            </a:r>
          </a:p>
        </p:txBody>
      </p:sp>
      <p:sp>
        <p:nvSpPr>
          <p:cNvPr id="1048783" name="Shape 276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48784" name="Shape 277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32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Shape 293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48776" name="Shape 294"/>
          <p:cNvSpPr>
            <a:spLocks noGrp="1"/>
          </p:cNvSpPr>
          <p:nvPr>
            <p:ph type="body" sz="quarter" idx="1"/>
          </p:nvPr>
        </p:nvSpPr>
        <p:spPr>
          <a:xfrm>
            <a:off x="434975" y="1323413"/>
            <a:ext cx="5358220" cy="1706035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buSzPct val="100000"/>
              <a:buFont typeface="Arial"/>
              <a:buChar char="•"/>
              <a:defRPr sz="1400"/>
            </a:lvl1pPr>
            <a:lvl2pPr marL="573087" indent="-211137">
              <a:buSzPct val="100000"/>
              <a:buFont typeface="Arial"/>
              <a:buChar char="•"/>
              <a:defRPr sz="1400"/>
            </a:lvl2pPr>
            <a:lvl3pPr marL="944706" indent="-230331">
              <a:buSzPct val="100000"/>
              <a:buFont typeface="Arial"/>
              <a:buChar char="•"/>
              <a:defRPr sz="1400"/>
            </a:lvl3pPr>
            <a:lvl4pPr marL="1329689" indent="-253364">
              <a:buSzPct val="100000"/>
              <a:buFont typeface="Arial"/>
              <a:buChar char="•"/>
              <a:defRPr sz="1400"/>
            </a:lvl4pPr>
            <a:lvl5pPr marL="1719791" indent="-281516">
              <a:buSzPct val="100000"/>
              <a:buFont typeface="Arial"/>
              <a:buChar char="•"/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48777" name="Shape 295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06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text (duo blocks)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1" name="Shape 302"/>
          <p:cNvSpPr>
            <a:spLocks noGrp="1"/>
          </p:cNvSpPr>
          <p:nvPr>
            <p:ph type="body" sz="quarter" idx="1"/>
          </p:nvPr>
        </p:nvSpPr>
        <p:spPr>
          <a:xfrm>
            <a:off x="434976" y="1844524"/>
            <a:ext cx="5358220" cy="249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48932" name="Shape 303"/>
          <p:cNvSpPr>
            <a:spLocks noGrp="1"/>
          </p:cNvSpPr>
          <p:nvPr>
            <p:ph type="body" sz="quarter" idx="13"/>
          </p:nvPr>
        </p:nvSpPr>
        <p:spPr>
          <a:xfrm>
            <a:off x="6395630" y="1843872"/>
            <a:ext cx="5358221" cy="222251"/>
          </a:xfrm>
          <a:prstGeom prst="rect">
            <a:avLst/>
          </a:prstGeom>
        </p:spPr>
        <p:txBody>
          <a:bodyPr lIns="0" tIns="0" rIns="0" bIns="0"/>
          <a:lstStyle/>
          <a:p>
            <a:pPr lvl="0" defTabSz="804672">
              <a:spcBef>
                <a:spcPts val="800"/>
              </a:spcBef>
              <a:defRPr sz="1584" b="1"/>
            </a:pPr>
            <a:r>
              <a:rPr lang="ru-RU"/>
              <a:t>Образец текста</a:t>
            </a:r>
          </a:p>
        </p:txBody>
      </p:sp>
      <p:sp>
        <p:nvSpPr>
          <p:cNvPr id="1048933" name="Shape 304"/>
          <p:cNvSpPr>
            <a:spLocks noGrp="1"/>
          </p:cNvSpPr>
          <p:nvPr>
            <p:ph type="body" sz="quarter" idx="14"/>
          </p:nvPr>
        </p:nvSpPr>
        <p:spPr>
          <a:xfrm>
            <a:off x="434977" y="2311936"/>
            <a:ext cx="5357813" cy="1423989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400"/>
            </a:pPr>
            <a:r>
              <a:rPr lang="ru-RU"/>
              <a:t>Образец текста</a:t>
            </a:r>
          </a:p>
        </p:txBody>
      </p:sp>
      <p:sp>
        <p:nvSpPr>
          <p:cNvPr id="1048934" name="Shape 305"/>
          <p:cNvSpPr>
            <a:spLocks noGrp="1"/>
          </p:cNvSpPr>
          <p:nvPr>
            <p:ph type="body" sz="quarter" idx="15"/>
          </p:nvPr>
        </p:nvSpPr>
        <p:spPr>
          <a:xfrm>
            <a:off x="6396037" y="2311936"/>
            <a:ext cx="5357814" cy="1423989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400"/>
            </a:pPr>
            <a:r>
              <a:rPr lang="ru-RU"/>
              <a:t>Образец текста</a:t>
            </a:r>
          </a:p>
        </p:txBody>
      </p:sp>
      <p:sp>
        <p:nvSpPr>
          <p:cNvPr id="1048935" name="Shape 306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48936" name="Shape 307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88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Facts about u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Shape 314"/>
          <p:cNvSpPr>
            <a:spLocks noGrp="1"/>
          </p:cNvSpPr>
          <p:nvPr>
            <p:ph type="pic" sz="quarter" idx="13"/>
          </p:nvPr>
        </p:nvSpPr>
        <p:spPr>
          <a:xfrm>
            <a:off x="434976" y="1340146"/>
            <a:ext cx="1676401" cy="11161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786" name="Shape 315"/>
          <p:cNvSpPr>
            <a:spLocks noGrp="1"/>
          </p:cNvSpPr>
          <p:nvPr>
            <p:ph type="pic" sz="quarter" idx="14"/>
          </p:nvPr>
        </p:nvSpPr>
        <p:spPr>
          <a:xfrm>
            <a:off x="4360733" y="1340146"/>
            <a:ext cx="1676402" cy="11161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787" name="Shape 316"/>
          <p:cNvSpPr>
            <a:spLocks noGrp="1"/>
          </p:cNvSpPr>
          <p:nvPr>
            <p:ph type="pic" sz="quarter" idx="15"/>
          </p:nvPr>
        </p:nvSpPr>
        <p:spPr>
          <a:xfrm>
            <a:off x="8286491" y="1340146"/>
            <a:ext cx="1676402" cy="11161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788" name="Shape 317"/>
          <p:cNvSpPr>
            <a:spLocks noGrp="1"/>
          </p:cNvSpPr>
          <p:nvPr>
            <p:ph type="body" sz="quarter" idx="1"/>
          </p:nvPr>
        </p:nvSpPr>
        <p:spPr>
          <a:xfrm>
            <a:off x="434975" y="2756430"/>
            <a:ext cx="2736252" cy="123110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 sz="1200"/>
            </a:lvl1pPr>
            <a:lvl2pPr marL="628650" indent="-171450">
              <a:lnSpc>
                <a:spcPct val="100000"/>
              </a:lnSpc>
              <a:spcBef>
                <a:spcPts val="600"/>
              </a:spcBef>
              <a:buSzPct val="100000"/>
              <a:buChar char="•"/>
              <a:defRPr sz="1200"/>
            </a:lvl2pPr>
            <a:lvl3pPr marL="1085850" indent="-171450">
              <a:lnSpc>
                <a:spcPct val="100000"/>
              </a:lnSpc>
              <a:spcBef>
                <a:spcPts val="600"/>
              </a:spcBef>
              <a:buSzPct val="100000"/>
              <a:buChar char="•"/>
              <a:defRPr sz="1200"/>
            </a:lvl3pPr>
            <a:lvl4pPr marL="1543050" indent="-171450">
              <a:lnSpc>
                <a:spcPct val="100000"/>
              </a:lnSpc>
              <a:spcBef>
                <a:spcPts val="600"/>
              </a:spcBef>
              <a:buSzPct val="100000"/>
              <a:buChar char="•"/>
              <a:defRPr sz="1200"/>
            </a:lvl4pPr>
            <a:lvl5pPr marL="2000250" indent="-171450">
              <a:lnSpc>
                <a:spcPct val="100000"/>
              </a:lnSpc>
              <a:spcBef>
                <a:spcPts val="600"/>
              </a:spcBef>
              <a:buSzPct val="100000"/>
              <a:buChar char="•"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48789" name="Shape 318"/>
          <p:cNvSpPr>
            <a:spLocks noGrp="1"/>
          </p:cNvSpPr>
          <p:nvPr>
            <p:ph type="body" sz="quarter" idx="16"/>
          </p:nvPr>
        </p:nvSpPr>
        <p:spPr>
          <a:xfrm>
            <a:off x="8286491" y="2756430"/>
            <a:ext cx="2736253" cy="1231106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lnSpc>
                <a:spcPct val="100000"/>
              </a:lnSpc>
              <a:spcBef>
                <a:spcPts val="600"/>
              </a:spcBef>
              <a:defRPr sz="1200"/>
            </a:pPr>
            <a:r>
              <a:rPr lang="ru-RU"/>
              <a:t>Образец текста</a:t>
            </a:r>
          </a:p>
        </p:txBody>
      </p:sp>
      <p:sp>
        <p:nvSpPr>
          <p:cNvPr id="1048790" name="Shape 319"/>
          <p:cNvSpPr>
            <a:spLocks noGrp="1"/>
          </p:cNvSpPr>
          <p:nvPr>
            <p:ph type="body" sz="quarter" idx="17"/>
          </p:nvPr>
        </p:nvSpPr>
        <p:spPr>
          <a:xfrm>
            <a:off x="4360733" y="2756430"/>
            <a:ext cx="2736253" cy="1231106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lnSpc>
                <a:spcPct val="100000"/>
              </a:lnSpc>
              <a:spcBef>
                <a:spcPts val="600"/>
              </a:spcBef>
              <a:defRPr sz="1200"/>
            </a:pPr>
            <a:r>
              <a:rPr lang="ru-RU"/>
              <a:t>Образец текста</a:t>
            </a:r>
          </a:p>
        </p:txBody>
      </p:sp>
      <p:sp>
        <p:nvSpPr>
          <p:cNvPr id="1048791" name="Shape 320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48792" name="Shape 321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68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 (duo bloc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2" name="Shape 40"/>
          <p:cNvSpPr>
            <a:spLocks noGrp="1"/>
          </p:cNvSpPr>
          <p:nvPr>
            <p:ph type="body" sz="quarter" idx="1"/>
          </p:nvPr>
        </p:nvSpPr>
        <p:spPr>
          <a:xfrm>
            <a:off x="434976" y="1844525"/>
            <a:ext cx="5358221" cy="249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48903" name="Shape 41"/>
          <p:cNvSpPr>
            <a:spLocks noGrp="1"/>
          </p:cNvSpPr>
          <p:nvPr>
            <p:ph type="body" sz="quarter" idx="13"/>
          </p:nvPr>
        </p:nvSpPr>
        <p:spPr>
          <a:xfrm>
            <a:off x="6395630" y="1843872"/>
            <a:ext cx="5358222" cy="222251"/>
          </a:xfrm>
          <a:prstGeom prst="rect">
            <a:avLst/>
          </a:prstGeom>
        </p:spPr>
        <p:txBody>
          <a:bodyPr lIns="0" tIns="0" rIns="0" bIns="0"/>
          <a:lstStyle/>
          <a:p>
            <a:pPr lvl="0" defTabSz="804672">
              <a:spcBef>
                <a:spcPts val="800"/>
              </a:spcBef>
              <a:defRPr sz="1584" b="1"/>
            </a:pPr>
            <a:r>
              <a:rPr lang="ru-RU"/>
              <a:t>Образец текста</a:t>
            </a:r>
          </a:p>
        </p:txBody>
      </p:sp>
      <p:sp>
        <p:nvSpPr>
          <p:cNvPr id="1048904" name="Shape 42"/>
          <p:cNvSpPr>
            <a:spLocks noGrp="1"/>
          </p:cNvSpPr>
          <p:nvPr>
            <p:ph type="body" sz="quarter" idx="14"/>
          </p:nvPr>
        </p:nvSpPr>
        <p:spPr>
          <a:xfrm>
            <a:off x="434978" y="2311936"/>
            <a:ext cx="5357813" cy="1423989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400"/>
            </a:pPr>
            <a:r>
              <a:rPr lang="ru-RU"/>
              <a:t>Образец текста</a:t>
            </a:r>
          </a:p>
        </p:txBody>
      </p:sp>
      <p:sp>
        <p:nvSpPr>
          <p:cNvPr id="1048905" name="Shape 43"/>
          <p:cNvSpPr>
            <a:spLocks noGrp="1"/>
          </p:cNvSpPr>
          <p:nvPr>
            <p:ph type="body" sz="quarter" idx="15"/>
          </p:nvPr>
        </p:nvSpPr>
        <p:spPr>
          <a:xfrm>
            <a:off x="6396037" y="2311936"/>
            <a:ext cx="5357814" cy="1423989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400"/>
            </a:pPr>
            <a:r>
              <a:rPr lang="ru-RU"/>
              <a:t>Образец текста</a:t>
            </a:r>
          </a:p>
        </p:txBody>
      </p:sp>
      <p:sp>
        <p:nvSpPr>
          <p:cNvPr id="1048906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48907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36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Our principle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9" name="Shape 328"/>
          <p:cNvSpPr>
            <a:spLocks noGrp="1"/>
          </p:cNvSpPr>
          <p:nvPr>
            <p:ph type="pic" sz="quarter" idx="13"/>
          </p:nvPr>
        </p:nvSpPr>
        <p:spPr>
          <a:xfrm>
            <a:off x="434976" y="1441169"/>
            <a:ext cx="3197226" cy="214812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860" name="Shape 329"/>
          <p:cNvSpPr>
            <a:spLocks noGrp="1"/>
          </p:cNvSpPr>
          <p:nvPr>
            <p:ph type="pic" sz="quarter" idx="14"/>
          </p:nvPr>
        </p:nvSpPr>
        <p:spPr>
          <a:xfrm>
            <a:off x="4495800" y="1441169"/>
            <a:ext cx="3197226" cy="214812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861" name="Shape 330"/>
          <p:cNvSpPr>
            <a:spLocks noGrp="1"/>
          </p:cNvSpPr>
          <p:nvPr>
            <p:ph type="pic" sz="quarter" idx="15"/>
          </p:nvPr>
        </p:nvSpPr>
        <p:spPr>
          <a:xfrm>
            <a:off x="8556624" y="1441169"/>
            <a:ext cx="3197227" cy="214812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862" name="Shape 331"/>
          <p:cNvSpPr>
            <a:spLocks noGrp="1"/>
          </p:cNvSpPr>
          <p:nvPr>
            <p:ph type="body" sz="quarter" idx="1"/>
          </p:nvPr>
        </p:nvSpPr>
        <p:spPr>
          <a:xfrm>
            <a:off x="434976" y="3903614"/>
            <a:ext cx="3197226" cy="24622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</a:lvl1pPr>
            <a:lvl2pPr marL="685800" indent="-228600">
              <a:lnSpc>
                <a:spcPct val="100000"/>
              </a:lnSpc>
              <a:buSzPct val="100000"/>
              <a:buChar char="•"/>
            </a:lvl2pPr>
            <a:lvl3pPr marL="1143000" indent="-228600">
              <a:lnSpc>
                <a:spcPct val="100000"/>
              </a:lnSpc>
              <a:buSzPct val="100000"/>
              <a:buChar char="•"/>
            </a:lvl3pPr>
            <a:lvl4pPr marL="1600200" indent="-228600">
              <a:lnSpc>
                <a:spcPct val="100000"/>
              </a:lnSpc>
              <a:buSzPct val="100000"/>
              <a:buChar char="•"/>
            </a:lvl4pPr>
            <a:lvl5pPr marL="2057400" indent="-228600">
              <a:lnSpc>
                <a:spcPct val="100000"/>
              </a:lnSpc>
              <a:buSzPct val="100000"/>
              <a:buChar char="•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48863" name="Shape 332"/>
          <p:cNvSpPr>
            <a:spLocks noGrp="1"/>
          </p:cNvSpPr>
          <p:nvPr>
            <p:ph type="body" sz="quarter" idx="16"/>
          </p:nvPr>
        </p:nvSpPr>
        <p:spPr>
          <a:xfrm>
            <a:off x="4495800" y="3903614"/>
            <a:ext cx="3197226" cy="246222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lnSpc>
                <a:spcPct val="100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1048864" name="Shape 333"/>
          <p:cNvSpPr>
            <a:spLocks noGrp="1"/>
          </p:cNvSpPr>
          <p:nvPr>
            <p:ph type="body" sz="quarter" idx="17"/>
          </p:nvPr>
        </p:nvSpPr>
        <p:spPr>
          <a:xfrm>
            <a:off x="8556624" y="3903614"/>
            <a:ext cx="3197227" cy="246222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lnSpc>
                <a:spcPct val="100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1048865" name="Shape 334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48866" name="Shape 335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3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Our principles - icon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6" name="Shape 342"/>
          <p:cNvSpPr>
            <a:spLocks noGrp="1"/>
          </p:cNvSpPr>
          <p:nvPr>
            <p:ph type="pic" sz="quarter" idx="13"/>
          </p:nvPr>
        </p:nvSpPr>
        <p:spPr>
          <a:xfrm>
            <a:off x="434976" y="1963457"/>
            <a:ext cx="1931081" cy="11161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977" name="Shape 343"/>
          <p:cNvSpPr>
            <a:spLocks noGrp="1"/>
          </p:cNvSpPr>
          <p:nvPr>
            <p:ph type="pic" sz="quarter" idx="14"/>
          </p:nvPr>
        </p:nvSpPr>
        <p:spPr>
          <a:xfrm>
            <a:off x="2781923" y="1963457"/>
            <a:ext cx="1931082" cy="11161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978" name="Shape 344"/>
          <p:cNvSpPr>
            <a:spLocks noGrp="1"/>
          </p:cNvSpPr>
          <p:nvPr>
            <p:ph type="pic" sz="quarter" idx="15"/>
          </p:nvPr>
        </p:nvSpPr>
        <p:spPr>
          <a:xfrm>
            <a:off x="5128871" y="1963457"/>
            <a:ext cx="1931082" cy="11161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979" name="Shape 345"/>
          <p:cNvSpPr>
            <a:spLocks noGrp="1"/>
          </p:cNvSpPr>
          <p:nvPr>
            <p:ph type="pic" sz="quarter" idx="16"/>
          </p:nvPr>
        </p:nvSpPr>
        <p:spPr>
          <a:xfrm>
            <a:off x="7475819" y="1963457"/>
            <a:ext cx="1931082" cy="11161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980" name="Shape 346"/>
          <p:cNvSpPr>
            <a:spLocks noGrp="1"/>
          </p:cNvSpPr>
          <p:nvPr>
            <p:ph type="pic" sz="quarter" idx="17"/>
          </p:nvPr>
        </p:nvSpPr>
        <p:spPr>
          <a:xfrm>
            <a:off x="9822768" y="1963457"/>
            <a:ext cx="1931082" cy="11161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981" name="Shape 347"/>
          <p:cNvSpPr>
            <a:spLocks noGrp="1"/>
          </p:cNvSpPr>
          <p:nvPr>
            <p:ph type="body" sz="quarter" idx="1"/>
          </p:nvPr>
        </p:nvSpPr>
        <p:spPr>
          <a:xfrm>
            <a:off x="434976" y="3379739"/>
            <a:ext cx="1931081" cy="2154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400"/>
            </a:lvl1pPr>
            <a:lvl2pPr marL="657225" indent="-200025">
              <a:lnSpc>
                <a:spcPct val="100000"/>
              </a:lnSpc>
              <a:buSzPct val="100000"/>
              <a:buChar char="•"/>
              <a:defRPr sz="1400"/>
            </a:lvl2pPr>
            <a:lvl3pPr marL="1114425" indent="-200025">
              <a:lnSpc>
                <a:spcPct val="100000"/>
              </a:lnSpc>
              <a:buSzPct val="100000"/>
              <a:buChar char="•"/>
              <a:defRPr sz="1400"/>
            </a:lvl3pPr>
            <a:lvl4pPr marL="1571625" indent="-200025">
              <a:lnSpc>
                <a:spcPct val="100000"/>
              </a:lnSpc>
              <a:buSzPct val="100000"/>
              <a:buChar char="•"/>
              <a:defRPr sz="1400"/>
            </a:lvl4pPr>
            <a:lvl5pPr marL="2028825" indent="-200025">
              <a:lnSpc>
                <a:spcPct val="100000"/>
              </a:lnSpc>
              <a:buSzPct val="100000"/>
              <a:buChar char="•"/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48982" name="Shape 348"/>
          <p:cNvSpPr>
            <a:spLocks noGrp="1"/>
          </p:cNvSpPr>
          <p:nvPr>
            <p:ph type="body" sz="quarter" idx="18"/>
          </p:nvPr>
        </p:nvSpPr>
        <p:spPr>
          <a:xfrm>
            <a:off x="2781924" y="3379739"/>
            <a:ext cx="1931081" cy="21544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400"/>
            </a:pPr>
            <a:r>
              <a:rPr lang="ru-RU"/>
              <a:t>Образец текста</a:t>
            </a:r>
          </a:p>
        </p:txBody>
      </p:sp>
      <p:sp>
        <p:nvSpPr>
          <p:cNvPr id="1048983" name="Shape 349"/>
          <p:cNvSpPr>
            <a:spLocks noGrp="1"/>
          </p:cNvSpPr>
          <p:nvPr>
            <p:ph type="body" sz="quarter" idx="19"/>
          </p:nvPr>
        </p:nvSpPr>
        <p:spPr>
          <a:xfrm>
            <a:off x="5128871" y="3379739"/>
            <a:ext cx="1931082" cy="21544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400"/>
            </a:pPr>
            <a:r>
              <a:rPr lang="ru-RU"/>
              <a:t>Образец текста</a:t>
            </a:r>
          </a:p>
        </p:txBody>
      </p:sp>
      <p:sp>
        <p:nvSpPr>
          <p:cNvPr id="1048984" name="Shape 350"/>
          <p:cNvSpPr>
            <a:spLocks noGrp="1"/>
          </p:cNvSpPr>
          <p:nvPr>
            <p:ph type="body" sz="quarter" idx="20"/>
          </p:nvPr>
        </p:nvSpPr>
        <p:spPr>
          <a:xfrm>
            <a:off x="7475819" y="3379739"/>
            <a:ext cx="1931082" cy="21544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400"/>
            </a:pPr>
            <a:r>
              <a:rPr lang="ru-RU"/>
              <a:t>Образец текста</a:t>
            </a:r>
          </a:p>
        </p:txBody>
      </p:sp>
      <p:sp>
        <p:nvSpPr>
          <p:cNvPr id="1048985" name="Shape 351"/>
          <p:cNvSpPr>
            <a:spLocks noGrp="1"/>
          </p:cNvSpPr>
          <p:nvPr>
            <p:ph type="body" sz="quarter" idx="21"/>
          </p:nvPr>
        </p:nvSpPr>
        <p:spPr>
          <a:xfrm>
            <a:off x="9822768" y="3379739"/>
            <a:ext cx="1931082" cy="21544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400"/>
            </a:pPr>
            <a:r>
              <a:rPr lang="ru-RU"/>
              <a:t>Образец текста</a:t>
            </a:r>
          </a:p>
        </p:txBody>
      </p:sp>
      <p:sp>
        <p:nvSpPr>
          <p:cNvPr id="1048986" name="Shape 352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48987" name="Shape 353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09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ORG Char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7" name="Shape 360"/>
          <p:cNvSpPr>
            <a:spLocks noGrp="1"/>
          </p:cNvSpPr>
          <p:nvPr>
            <p:ph type="body" sz="quarter" idx="1"/>
          </p:nvPr>
        </p:nvSpPr>
        <p:spPr>
          <a:xfrm>
            <a:off x="5004903" y="1606855"/>
            <a:ext cx="2142022" cy="184667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1200" b="1"/>
            </a:lvl1pPr>
            <a:lvl2pPr marL="628650" indent="-171450" algn="ctr">
              <a:lnSpc>
                <a:spcPct val="100000"/>
              </a:lnSpc>
              <a:buSzPct val="100000"/>
              <a:buChar char="•"/>
              <a:defRPr sz="1200" b="1"/>
            </a:lvl2pPr>
            <a:lvl3pPr marL="1085850" indent="-171450" algn="ctr">
              <a:lnSpc>
                <a:spcPct val="100000"/>
              </a:lnSpc>
              <a:buSzPct val="100000"/>
              <a:buChar char="•"/>
              <a:defRPr sz="1200" b="1"/>
            </a:lvl3pPr>
            <a:lvl4pPr marL="1543050" indent="-171450" algn="ctr">
              <a:lnSpc>
                <a:spcPct val="100000"/>
              </a:lnSpc>
              <a:buSzPct val="100000"/>
              <a:buChar char="•"/>
              <a:defRPr sz="1200" b="1"/>
            </a:lvl4pPr>
            <a:lvl5pPr marL="2000250" indent="-171450" algn="ctr">
              <a:lnSpc>
                <a:spcPct val="100000"/>
              </a:lnSpc>
              <a:buSzPct val="100000"/>
              <a:buChar char="•"/>
              <a:defRPr sz="1200" b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48868" name="Shape 361"/>
          <p:cNvSpPr>
            <a:spLocks noGrp="1"/>
          </p:cNvSpPr>
          <p:nvPr>
            <p:ph type="body" sz="quarter" idx="13"/>
          </p:nvPr>
        </p:nvSpPr>
        <p:spPr>
          <a:xfrm>
            <a:off x="5004901" y="1848256"/>
            <a:ext cx="2142023" cy="169278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1048869" name="Shape 362"/>
          <p:cNvSpPr>
            <a:spLocks noGrp="1"/>
          </p:cNvSpPr>
          <p:nvPr>
            <p:ph type="pic" sz="quarter" idx="14"/>
          </p:nvPr>
        </p:nvSpPr>
        <p:spPr>
          <a:xfrm>
            <a:off x="5604426" y="563891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870" name="Shape 363"/>
          <p:cNvSpPr>
            <a:spLocks noGrp="1"/>
          </p:cNvSpPr>
          <p:nvPr>
            <p:ph type="body" sz="quarter" idx="15"/>
          </p:nvPr>
        </p:nvSpPr>
        <p:spPr>
          <a:xfrm>
            <a:off x="5004903" y="3527042"/>
            <a:ext cx="2142023" cy="184667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200" b="1"/>
            </a:pPr>
            <a:r>
              <a:rPr lang="ru-RU"/>
              <a:t>Образец текста</a:t>
            </a:r>
          </a:p>
        </p:txBody>
      </p:sp>
      <p:sp>
        <p:nvSpPr>
          <p:cNvPr id="1048871" name="Shape 364"/>
          <p:cNvSpPr>
            <a:spLocks noGrp="1"/>
          </p:cNvSpPr>
          <p:nvPr>
            <p:ph type="body" sz="quarter" idx="16"/>
          </p:nvPr>
        </p:nvSpPr>
        <p:spPr>
          <a:xfrm>
            <a:off x="5004901" y="3768444"/>
            <a:ext cx="2142023" cy="338555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spcBef>
                <a:spcPts val="200"/>
              </a:spcBef>
              <a:defRPr sz="1100">
                <a:solidFill>
                  <a:schemeClr val="accent5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1048872" name="Shape 365"/>
          <p:cNvSpPr>
            <a:spLocks noGrp="1"/>
          </p:cNvSpPr>
          <p:nvPr>
            <p:ph type="pic" sz="quarter" idx="17"/>
          </p:nvPr>
        </p:nvSpPr>
        <p:spPr>
          <a:xfrm>
            <a:off x="5604426" y="2484078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873" name="Shape 366"/>
          <p:cNvSpPr>
            <a:spLocks noGrp="1"/>
          </p:cNvSpPr>
          <p:nvPr>
            <p:ph type="body" sz="quarter" idx="18"/>
          </p:nvPr>
        </p:nvSpPr>
        <p:spPr>
          <a:xfrm>
            <a:off x="7351287" y="3527042"/>
            <a:ext cx="2142023" cy="184667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200" b="1"/>
            </a:pPr>
            <a:r>
              <a:rPr lang="ru-RU"/>
              <a:t>Образец текста</a:t>
            </a:r>
          </a:p>
        </p:txBody>
      </p:sp>
      <p:sp>
        <p:nvSpPr>
          <p:cNvPr id="1048874" name="Shape 367"/>
          <p:cNvSpPr>
            <a:spLocks noGrp="1"/>
          </p:cNvSpPr>
          <p:nvPr>
            <p:ph type="body" sz="quarter" idx="19"/>
          </p:nvPr>
        </p:nvSpPr>
        <p:spPr>
          <a:xfrm>
            <a:off x="7351286" y="3768444"/>
            <a:ext cx="2142023" cy="338555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spcBef>
                <a:spcPts val="500"/>
              </a:spcBef>
              <a:defRPr sz="1100">
                <a:solidFill>
                  <a:schemeClr val="accent5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1048875" name="Shape 368"/>
          <p:cNvSpPr>
            <a:spLocks noGrp="1"/>
          </p:cNvSpPr>
          <p:nvPr>
            <p:ph type="pic" sz="quarter" idx="20"/>
          </p:nvPr>
        </p:nvSpPr>
        <p:spPr>
          <a:xfrm>
            <a:off x="7950810" y="2484078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876" name="Shape 369"/>
          <p:cNvSpPr>
            <a:spLocks noGrp="1"/>
          </p:cNvSpPr>
          <p:nvPr>
            <p:ph type="body" sz="quarter" idx="21"/>
          </p:nvPr>
        </p:nvSpPr>
        <p:spPr>
          <a:xfrm>
            <a:off x="9697673" y="3527042"/>
            <a:ext cx="2142023" cy="184667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200" b="1"/>
            </a:pPr>
            <a:r>
              <a:rPr lang="ru-RU"/>
              <a:t>Образец текста</a:t>
            </a:r>
          </a:p>
        </p:txBody>
      </p:sp>
      <p:sp>
        <p:nvSpPr>
          <p:cNvPr id="1048877" name="Shape 370"/>
          <p:cNvSpPr>
            <a:spLocks noGrp="1"/>
          </p:cNvSpPr>
          <p:nvPr>
            <p:ph type="body" sz="quarter" idx="22"/>
          </p:nvPr>
        </p:nvSpPr>
        <p:spPr>
          <a:xfrm>
            <a:off x="9697671" y="3768444"/>
            <a:ext cx="2142023" cy="169278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1048878" name="Shape 371"/>
          <p:cNvSpPr>
            <a:spLocks noGrp="1"/>
          </p:cNvSpPr>
          <p:nvPr>
            <p:ph type="pic" sz="quarter" idx="23"/>
          </p:nvPr>
        </p:nvSpPr>
        <p:spPr>
          <a:xfrm>
            <a:off x="10297196" y="2484078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879" name="Shape 372"/>
          <p:cNvSpPr>
            <a:spLocks noGrp="1"/>
          </p:cNvSpPr>
          <p:nvPr>
            <p:ph type="body" sz="quarter" idx="24"/>
          </p:nvPr>
        </p:nvSpPr>
        <p:spPr>
          <a:xfrm>
            <a:off x="312132" y="3527042"/>
            <a:ext cx="2142022" cy="184667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200" b="1"/>
            </a:pPr>
            <a:r>
              <a:rPr lang="ru-RU"/>
              <a:t>Образец текста</a:t>
            </a:r>
          </a:p>
        </p:txBody>
      </p:sp>
      <p:sp>
        <p:nvSpPr>
          <p:cNvPr id="1048880" name="Shape 373"/>
          <p:cNvSpPr>
            <a:spLocks noGrp="1"/>
          </p:cNvSpPr>
          <p:nvPr>
            <p:ph type="body" sz="quarter" idx="25"/>
          </p:nvPr>
        </p:nvSpPr>
        <p:spPr>
          <a:xfrm>
            <a:off x="312131" y="3768444"/>
            <a:ext cx="2142022" cy="169278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1048881" name="Shape 374"/>
          <p:cNvSpPr>
            <a:spLocks noGrp="1"/>
          </p:cNvSpPr>
          <p:nvPr>
            <p:ph type="pic" sz="quarter" idx="26"/>
          </p:nvPr>
        </p:nvSpPr>
        <p:spPr>
          <a:xfrm>
            <a:off x="911655" y="2484078"/>
            <a:ext cx="942976" cy="93943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882" name="Shape 375"/>
          <p:cNvSpPr>
            <a:spLocks noGrp="1"/>
          </p:cNvSpPr>
          <p:nvPr>
            <p:ph type="body" sz="quarter" idx="27"/>
          </p:nvPr>
        </p:nvSpPr>
        <p:spPr>
          <a:xfrm>
            <a:off x="2658517" y="3527042"/>
            <a:ext cx="2142022" cy="184667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200" b="1"/>
            </a:pPr>
            <a:r>
              <a:rPr lang="ru-RU"/>
              <a:t>Образец текста</a:t>
            </a:r>
          </a:p>
        </p:txBody>
      </p:sp>
      <p:sp>
        <p:nvSpPr>
          <p:cNvPr id="1048883" name="Shape 376"/>
          <p:cNvSpPr>
            <a:spLocks noGrp="1"/>
          </p:cNvSpPr>
          <p:nvPr>
            <p:ph type="body" sz="quarter" idx="28"/>
          </p:nvPr>
        </p:nvSpPr>
        <p:spPr>
          <a:xfrm>
            <a:off x="2658516" y="3768444"/>
            <a:ext cx="2142023" cy="338555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1048884" name="Shape 377"/>
          <p:cNvSpPr>
            <a:spLocks noGrp="1"/>
          </p:cNvSpPr>
          <p:nvPr>
            <p:ph type="pic" sz="quarter" idx="29"/>
          </p:nvPr>
        </p:nvSpPr>
        <p:spPr>
          <a:xfrm>
            <a:off x="3258039" y="2484078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885" name="Shape 378"/>
          <p:cNvSpPr>
            <a:spLocks noGrp="1"/>
          </p:cNvSpPr>
          <p:nvPr>
            <p:ph type="body" sz="quarter" idx="30"/>
          </p:nvPr>
        </p:nvSpPr>
        <p:spPr>
          <a:xfrm>
            <a:off x="5004903" y="5541085"/>
            <a:ext cx="2142023" cy="184667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200" b="1"/>
            </a:pPr>
            <a:r>
              <a:rPr lang="ru-RU"/>
              <a:t>Образец текста</a:t>
            </a:r>
          </a:p>
        </p:txBody>
      </p:sp>
      <p:sp>
        <p:nvSpPr>
          <p:cNvPr id="1048886" name="Shape 379"/>
          <p:cNvSpPr>
            <a:spLocks noGrp="1"/>
          </p:cNvSpPr>
          <p:nvPr>
            <p:ph type="body" sz="quarter" idx="31"/>
          </p:nvPr>
        </p:nvSpPr>
        <p:spPr>
          <a:xfrm>
            <a:off x="5004901" y="5782486"/>
            <a:ext cx="2142023" cy="338555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1048887" name="Shape 380"/>
          <p:cNvSpPr>
            <a:spLocks noGrp="1"/>
          </p:cNvSpPr>
          <p:nvPr>
            <p:ph type="pic" sz="quarter" idx="32"/>
          </p:nvPr>
        </p:nvSpPr>
        <p:spPr>
          <a:xfrm>
            <a:off x="5604426" y="4498121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888" name="Shape 381"/>
          <p:cNvSpPr>
            <a:spLocks noGrp="1"/>
          </p:cNvSpPr>
          <p:nvPr>
            <p:ph type="body" sz="quarter" idx="33"/>
          </p:nvPr>
        </p:nvSpPr>
        <p:spPr>
          <a:xfrm>
            <a:off x="7351287" y="5541085"/>
            <a:ext cx="2142023" cy="184667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200" b="1"/>
            </a:pPr>
            <a:r>
              <a:rPr lang="ru-RU"/>
              <a:t>Образец текста</a:t>
            </a:r>
          </a:p>
        </p:txBody>
      </p:sp>
      <p:sp>
        <p:nvSpPr>
          <p:cNvPr id="1048889" name="Shape 382"/>
          <p:cNvSpPr>
            <a:spLocks noGrp="1"/>
          </p:cNvSpPr>
          <p:nvPr>
            <p:ph type="body" sz="quarter" idx="34"/>
          </p:nvPr>
        </p:nvSpPr>
        <p:spPr>
          <a:xfrm>
            <a:off x="7351286" y="5782486"/>
            <a:ext cx="2142023" cy="338555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1048890" name="Shape 383"/>
          <p:cNvSpPr>
            <a:spLocks noGrp="1"/>
          </p:cNvSpPr>
          <p:nvPr>
            <p:ph type="pic" sz="quarter" idx="35"/>
          </p:nvPr>
        </p:nvSpPr>
        <p:spPr>
          <a:xfrm>
            <a:off x="7950810" y="4498121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891" name="Shape 384"/>
          <p:cNvSpPr>
            <a:spLocks noGrp="1"/>
          </p:cNvSpPr>
          <p:nvPr>
            <p:ph type="body" sz="quarter" idx="36"/>
          </p:nvPr>
        </p:nvSpPr>
        <p:spPr>
          <a:xfrm>
            <a:off x="9697673" y="5541085"/>
            <a:ext cx="2142023" cy="184667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200" b="1"/>
            </a:pPr>
            <a:r>
              <a:rPr lang="ru-RU"/>
              <a:t>Образец текста</a:t>
            </a:r>
          </a:p>
        </p:txBody>
      </p:sp>
      <p:sp>
        <p:nvSpPr>
          <p:cNvPr id="1048892" name="Shape 385"/>
          <p:cNvSpPr>
            <a:spLocks noGrp="1"/>
          </p:cNvSpPr>
          <p:nvPr>
            <p:ph type="body" sz="quarter" idx="37"/>
          </p:nvPr>
        </p:nvSpPr>
        <p:spPr>
          <a:xfrm>
            <a:off x="9697671" y="5782486"/>
            <a:ext cx="2142023" cy="169278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1048893" name="Shape 386"/>
          <p:cNvSpPr>
            <a:spLocks noGrp="1"/>
          </p:cNvSpPr>
          <p:nvPr>
            <p:ph type="pic" sz="quarter" idx="38"/>
          </p:nvPr>
        </p:nvSpPr>
        <p:spPr>
          <a:xfrm>
            <a:off x="10297196" y="4498121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894" name="Shape 387"/>
          <p:cNvSpPr>
            <a:spLocks noGrp="1"/>
          </p:cNvSpPr>
          <p:nvPr>
            <p:ph type="body" sz="quarter" idx="39"/>
          </p:nvPr>
        </p:nvSpPr>
        <p:spPr>
          <a:xfrm>
            <a:off x="312132" y="5541085"/>
            <a:ext cx="2142022" cy="184667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200" b="1"/>
            </a:pPr>
            <a:r>
              <a:rPr lang="ru-RU"/>
              <a:t>Образец текста</a:t>
            </a:r>
          </a:p>
        </p:txBody>
      </p:sp>
      <p:sp>
        <p:nvSpPr>
          <p:cNvPr id="1048895" name="Shape 388"/>
          <p:cNvSpPr>
            <a:spLocks noGrp="1"/>
          </p:cNvSpPr>
          <p:nvPr>
            <p:ph type="body" sz="quarter" idx="40"/>
          </p:nvPr>
        </p:nvSpPr>
        <p:spPr>
          <a:xfrm>
            <a:off x="312131" y="5782486"/>
            <a:ext cx="2142022" cy="169278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1048896" name="Shape 389"/>
          <p:cNvSpPr>
            <a:spLocks noGrp="1"/>
          </p:cNvSpPr>
          <p:nvPr>
            <p:ph type="pic" sz="quarter" idx="41"/>
          </p:nvPr>
        </p:nvSpPr>
        <p:spPr>
          <a:xfrm>
            <a:off x="911655" y="4498121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897" name="Shape 390"/>
          <p:cNvSpPr>
            <a:spLocks noGrp="1"/>
          </p:cNvSpPr>
          <p:nvPr>
            <p:ph type="body" sz="quarter" idx="42"/>
          </p:nvPr>
        </p:nvSpPr>
        <p:spPr>
          <a:xfrm>
            <a:off x="2658517" y="5541085"/>
            <a:ext cx="2142022" cy="184667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200" b="1"/>
            </a:pPr>
            <a:r>
              <a:rPr lang="ru-RU"/>
              <a:t>Образец текста</a:t>
            </a:r>
          </a:p>
        </p:txBody>
      </p:sp>
      <p:sp>
        <p:nvSpPr>
          <p:cNvPr id="1048898" name="Shape 391"/>
          <p:cNvSpPr>
            <a:spLocks noGrp="1"/>
          </p:cNvSpPr>
          <p:nvPr>
            <p:ph type="body" sz="quarter" idx="43"/>
          </p:nvPr>
        </p:nvSpPr>
        <p:spPr>
          <a:xfrm>
            <a:off x="2658516" y="5782486"/>
            <a:ext cx="2142023" cy="338555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1048899" name="Shape 392"/>
          <p:cNvSpPr>
            <a:spLocks noGrp="1"/>
          </p:cNvSpPr>
          <p:nvPr>
            <p:ph type="pic" sz="quarter" idx="44"/>
          </p:nvPr>
        </p:nvSpPr>
        <p:spPr>
          <a:xfrm>
            <a:off x="3258039" y="4498121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900" name="Shape 393"/>
          <p:cNvSpPr>
            <a:spLocks noGrp="1"/>
          </p:cNvSpPr>
          <p:nvPr>
            <p:ph type="title"/>
          </p:nvPr>
        </p:nvSpPr>
        <p:spPr>
          <a:xfrm>
            <a:off x="438150" y="408552"/>
            <a:ext cx="3973830" cy="33239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48901" name="Shape 394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3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chemes &amp; charts 1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Shape 401"/>
          <p:cNvSpPr>
            <a:spLocks noGrp="1"/>
          </p:cNvSpPr>
          <p:nvPr>
            <p:ph type="body" sz="quarter" idx="1"/>
          </p:nvPr>
        </p:nvSpPr>
        <p:spPr>
          <a:xfrm>
            <a:off x="434976" y="996656"/>
            <a:ext cx="6861175" cy="24622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</a:lvl1pPr>
            <a:lvl2pPr marL="685800" indent="-228600">
              <a:lnSpc>
                <a:spcPct val="100000"/>
              </a:lnSpc>
              <a:buSzPct val="100000"/>
              <a:buChar char="•"/>
            </a:lvl2pPr>
            <a:lvl3pPr marL="1143000" indent="-228600">
              <a:lnSpc>
                <a:spcPct val="100000"/>
              </a:lnSpc>
              <a:buSzPct val="100000"/>
              <a:buChar char="•"/>
            </a:lvl3pPr>
            <a:lvl4pPr marL="1600200" indent="-228600">
              <a:lnSpc>
                <a:spcPct val="100000"/>
              </a:lnSpc>
              <a:buSzPct val="100000"/>
              <a:buChar char="•"/>
            </a:lvl4pPr>
            <a:lvl5pPr marL="2057400" indent="-228600">
              <a:lnSpc>
                <a:spcPct val="100000"/>
              </a:lnSpc>
              <a:buSzPct val="100000"/>
              <a:buChar char="•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48779" name="Shape 402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48780" name="Shape 403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chemes &amp; charts 2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3" name="Shape 410"/>
          <p:cNvSpPr>
            <a:spLocks noGrp="1"/>
          </p:cNvSpPr>
          <p:nvPr>
            <p:ph type="body" idx="1"/>
          </p:nvPr>
        </p:nvSpPr>
        <p:spPr>
          <a:xfrm>
            <a:off x="434976" y="990457"/>
            <a:ext cx="8147051" cy="44238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48954" name="Shape 411"/>
          <p:cNvSpPr>
            <a:spLocks noGrp="1"/>
          </p:cNvSpPr>
          <p:nvPr>
            <p:ph type="body" sz="quarter" idx="13"/>
          </p:nvPr>
        </p:nvSpPr>
        <p:spPr>
          <a:xfrm>
            <a:off x="434975" y="5613370"/>
            <a:ext cx="6861175" cy="246222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lnSpc>
                <a:spcPct val="100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1048955" name="Shape 412"/>
          <p:cNvSpPr>
            <a:spLocks noGrp="1"/>
          </p:cNvSpPr>
          <p:nvPr>
            <p:ph type="body" sz="quarter" idx="14"/>
          </p:nvPr>
        </p:nvSpPr>
        <p:spPr>
          <a:xfrm>
            <a:off x="8746549" y="990457"/>
            <a:ext cx="3007302" cy="728311"/>
          </a:xfrm>
          <a:prstGeom prst="rect">
            <a:avLst/>
          </a:prstGeom>
        </p:spPr>
        <p:txBody>
          <a:bodyPr lIns="0" tIns="0" rIns="0" bIns="0"/>
          <a:lstStyle/>
          <a:p>
            <a:pPr lvl="0" algn="ctr" defTabSz="850391">
              <a:lnSpc>
                <a:spcPct val="100000"/>
              </a:lnSpc>
              <a:spcBef>
                <a:spcPts val="900"/>
              </a:spcBef>
              <a:defRPr sz="5022">
                <a:solidFill>
                  <a:schemeClr val="accent2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1048956" name="Shape 413"/>
          <p:cNvSpPr>
            <a:spLocks noGrp="1"/>
          </p:cNvSpPr>
          <p:nvPr>
            <p:ph type="body" sz="quarter" idx="15"/>
          </p:nvPr>
        </p:nvSpPr>
        <p:spPr>
          <a:xfrm>
            <a:off x="8746549" y="1820141"/>
            <a:ext cx="3007302" cy="246222"/>
          </a:xfrm>
          <a:prstGeom prst="rect">
            <a:avLst/>
          </a:prstGeom>
        </p:spPr>
        <p:txBody>
          <a:bodyPr lIns="0" tIns="0" rIns="0" bIns="0"/>
          <a:lstStyle/>
          <a:p>
            <a:pPr lvl="0" algn="ctr" defTabSz="749808">
              <a:lnSpc>
                <a:spcPct val="100000"/>
              </a:lnSpc>
              <a:spcBef>
                <a:spcPts val="800"/>
              </a:spcBef>
              <a:defRPr sz="1640">
                <a:solidFill>
                  <a:schemeClr val="accent2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1048957" name="Shape 414"/>
          <p:cNvSpPr>
            <a:spLocks noGrp="1"/>
          </p:cNvSpPr>
          <p:nvPr>
            <p:ph type="body" sz="quarter" idx="16"/>
          </p:nvPr>
        </p:nvSpPr>
        <p:spPr>
          <a:xfrm>
            <a:off x="8746549" y="2193134"/>
            <a:ext cx="3007302" cy="246222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200">
                <a:solidFill>
                  <a:schemeClr val="accent2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1048958" name="Shape 415"/>
          <p:cNvSpPr>
            <a:spLocks noGrp="1"/>
          </p:cNvSpPr>
          <p:nvPr>
            <p:ph type="body" sz="quarter" idx="17"/>
          </p:nvPr>
        </p:nvSpPr>
        <p:spPr>
          <a:xfrm>
            <a:off x="8746549" y="2838307"/>
            <a:ext cx="3007302" cy="728311"/>
          </a:xfrm>
          <a:prstGeom prst="rect">
            <a:avLst/>
          </a:prstGeom>
        </p:spPr>
        <p:txBody>
          <a:bodyPr lIns="0" tIns="0" rIns="0" bIns="0"/>
          <a:lstStyle/>
          <a:p>
            <a:pPr lvl="0" algn="ctr" defTabSz="850391">
              <a:lnSpc>
                <a:spcPct val="100000"/>
              </a:lnSpc>
              <a:spcBef>
                <a:spcPts val="900"/>
              </a:spcBef>
              <a:defRPr sz="5022">
                <a:solidFill>
                  <a:srgbClr val="AFABAB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1048959" name="Shape 416"/>
          <p:cNvSpPr>
            <a:spLocks noGrp="1"/>
          </p:cNvSpPr>
          <p:nvPr>
            <p:ph type="body" sz="quarter" idx="18"/>
          </p:nvPr>
        </p:nvSpPr>
        <p:spPr>
          <a:xfrm>
            <a:off x="8746549" y="3667990"/>
            <a:ext cx="3007302" cy="246222"/>
          </a:xfrm>
          <a:prstGeom prst="rect">
            <a:avLst/>
          </a:prstGeom>
        </p:spPr>
        <p:txBody>
          <a:bodyPr lIns="0" tIns="0" rIns="0" bIns="0"/>
          <a:lstStyle/>
          <a:p>
            <a:pPr lvl="0" algn="ctr" defTabSz="749808">
              <a:lnSpc>
                <a:spcPct val="100000"/>
              </a:lnSpc>
              <a:spcBef>
                <a:spcPts val="800"/>
              </a:spcBef>
              <a:defRPr sz="1640">
                <a:solidFill>
                  <a:srgbClr val="AFABAB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1048960" name="Shape 417"/>
          <p:cNvSpPr>
            <a:spLocks noGrp="1"/>
          </p:cNvSpPr>
          <p:nvPr>
            <p:ph type="body" sz="quarter" idx="19"/>
          </p:nvPr>
        </p:nvSpPr>
        <p:spPr>
          <a:xfrm>
            <a:off x="8746549" y="4040985"/>
            <a:ext cx="3007302" cy="246222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200">
                <a:solidFill>
                  <a:srgbClr val="AFABAB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1048961" name="Shape 418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48962" name="Shape 419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27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chemes &amp; charts 3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3" name="Shape 426"/>
          <p:cNvSpPr>
            <a:spLocks noGrp="1"/>
          </p:cNvSpPr>
          <p:nvPr>
            <p:ph type="body" sz="half" idx="1"/>
          </p:nvPr>
        </p:nvSpPr>
        <p:spPr>
          <a:xfrm>
            <a:off x="434976" y="975825"/>
            <a:ext cx="5308621" cy="36514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48914" name="Shape 427"/>
          <p:cNvSpPr>
            <a:spLocks noGrp="1"/>
          </p:cNvSpPr>
          <p:nvPr>
            <p:ph type="body" sz="quarter" idx="13"/>
          </p:nvPr>
        </p:nvSpPr>
        <p:spPr>
          <a:xfrm>
            <a:off x="434975" y="4882617"/>
            <a:ext cx="5308622" cy="246222"/>
          </a:xfrm>
          <a:prstGeom prst="rect">
            <a:avLst/>
          </a:prstGeom>
        </p:spPr>
        <p:txBody>
          <a:bodyPr lIns="0" tIns="0" rIns="0" bIns="0"/>
          <a:lstStyle/>
          <a:p>
            <a:pPr lvl="0" algn="ctr" defTabSz="832104">
              <a:lnSpc>
                <a:spcPct val="100000"/>
              </a:lnSpc>
              <a:spcBef>
                <a:spcPts val="900"/>
              </a:spcBef>
              <a:defRPr sz="1638"/>
            </a:pPr>
            <a:r>
              <a:rPr lang="ru-RU"/>
              <a:t>Образец текста</a:t>
            </a:r>
          </a:p>
        </p:txBody>
      </p:sp>
      <p:sp>
        <p:nvSpPr>
          <p:cNvPr id="1048915" name="Shape 428"/>
          <p:cNvSpPr>
            <a:spLocks noGrp="1"/>
          </p:cNvSpPr>
          <p:nvPr>
            <p:ph type="body" sz="quarter" idx="14"/>
          </p:nvPr>
        </p:nvSpPr>
        <p:spPr>
          <a:xfrm>
            <a:off x="434975" y="5309391"/>
            <a:ext cx="5308622" cy="601290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200"/>
            </a:pPr>
            <a:r>
              <a:rPr lang="ru-RU"/>
              <a:t>Образец текста</a:t>
            </a:r>
          </a:p>
        </p:txBody>
      </p:sp>
      <p:sp>
        <p:nvSpPr>
          <p:cNvPr id="1048916" name="Shape 429"/>
          <p:cNvSpPr>
            <a:spLocks noGrp="1"/>
          </p:cNvSpPr>
          <p:nvPr>
            <p:ph type="body" sz="quarter" idx="15"/>
          </p:nvPr>
        </p:nvSpPr>
        <p:spPr>
          <a:xfrm>
            <a:off x="6445229" y="4882617"/>
            <a:ext cx="5308621" cy="246222"/>
          </a:xfrm>
          <a:prstGeom prst="rect">
            <a:avLst/>
          </a:prstGeom>
        </p:spPr>
        <p:txBody>
          <a:bodyPr lIns="0" tIns="0" rIns="0" bIns="0"/>
          <a:lstStyle/>
          <a:p>
            <a:pPr lvl="0" algn="ctr" defTabSz="832104">
              <a:lnSpc>
                <a:spcPct val="100000"/>
              </a:lnSpc>
              <a:spcBef>
                <a:spcPts val="900"/>
              </a:spcBef>
              <a:defRPr sz="1638"/>
            </a:pPr>
            <a:r>
              <a:rPr lang="ru-RU"/>
              <a:t>Образец текста</a:t>
            </a:r>
          </a:p>
        </p:txBody>
      </p:sp>
      <p:sp>
        <p:nvSpPr>
          <p:cNvPr id="1048917" name="Shape 430"/>
          <p:cNvSpPr>
            <a:spLocks noGrp="1"/>
          </p:cNvSpPr>
          <p:nvPr>
            <p:ph type="body" sz="quarter" idx="16"/>
          </p:nvPr>
        </p:nvSpPr>
        <p:spPr>
          <a:xfrm>
            <a:off x="6445229" y="5309391"/>
            <a:ext cx="5308621" cy="601290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200"/>
            </a:pPr>
            <a:r>
              <a:rPr lang="ru-RU"/>
              <a:t>Образец текста</a:t>
            </a:r>
          </a:p>
        </p:txBody>
      </p:sp>
      <p:sp>
        <p:nvSpPr>
          <p:cNvPr id="1048918" name="Shape 431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48919" name="Shape 432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12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chemes &amp; charts 4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Shape 439"/>
          <p:cNvSpPr>
            <a:spLocks noGrp="1"/>
          </p:cNvSpPr>
          <p:nvPr>
            <p:ph type="body" sz="half" idx="1"/>
          </p:nvPr>
        </p:nvSpPr>
        <p:spPr>
          <a:xfrm>
            <a:off x="434976" y="2342684"/>
            <a:ext cx="5308621" cy="36514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48766" name="Shape 440"/>
          <p:cNvSpPr>
            <a:spLocks noGrp="1"/>
          </p:cNvSpPr>
          <p:nvPr>
            <p:ph type="body" sz="quarter" idx="13"/>
          </p:nvPr>
        </p:nvSpPr>
        <p:spPr>
          <a:xfrm>
            <a:off x="434975" y="1059277"/>
            <a:ext cx="5308622" cy="246222"/>
          </a:xfrm>
          <a:prstGeom prst="rect">
            <a:avLst/>
          </a:prstGeom>
        </p:spPr>
        <p:txBody>
          <a:bodyPr lIns="0" tIns="0" rIns="0" bIns="0"/>
          <a:lstStyle/>
          <a:p>
            <a:pPr lvl="0" algn="ctr" defTabSz="832104">
              <a:lnSpc>
                <a:spcPct val="100000"/>
              </a:lnSpc>
              <a:spcBef>
                <a:spcPts val="900"/>
              </a:spcBef>
              <a:defRPr sz="1638"/>
            </a:pPr>
            <a:r>
              <a:rPr lang="ru-RU"/>
              <a:t>Образец текста</a:t>
            </a:r>
          </a:p>
        </p:txBody>
      </p:sp>
      <p:sp>
        <p:nvSpPr>
          <p:cNvPr id="1048767" name="Shape 441"/>
          <p:cNvSpPr>
            <a:spLocks noGrp="1"/>
          </p:cNvSpPr>
          <p:nvPr>
            <p:ph type="body" sz="quarter" idx="14"/>
          </p:nvPr>
        </p:nvSpPr>
        <p:spPr>
          <a:xfrm>
            <a:off x="434975" y="1486052"/>
            <a:ext cx="5308622" cy="601290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200"/>
            </a:pPr>
            <a:r>
              <a:rPr lang="ru-RU"/>
              <a:t>Образец текста</a:t>
            </a:r>
          </a:p>
        </p:txBody>
      </p:sp>
      <p:sp>
        <p:nvSpPr>
          <p:cNvPr id="1048768" name="Shape 442"/>
          <p:cNvSpPr>
            <a:spLocks noGrp="1"/>
          </p:cNvSpPr>
          <p:nvPr>
            <p:ph type="body" sz="quarter" idx="15"/>
          </p:nvPr>
        </p:nvSpPr>
        <p:spPr>
          <a:xfrm>
            <a:off x="6445229" y="1059277"/>
            <a:ext cx="5308621" cy="246222"/>
          </a:xfrm>
          <a:prstGeom prst="rect">
            <a:avLst/>
          </a:prstGeom>
        </p:spPr>
        <p:txBody>
          <a:bodyPr lIns="0" tIns="0" rIns="0" bIns="0"/>
          <a:lstStyle/>
          <a:p>
            <a:pPr lvl="0" algn="ctr" defTabSz="832104">
              <a:lnSpc>
                <a:spcPct val="100000"/>
              </a:lnSpc>
              <a:spcBef>
                <a:spcPts val="900"/>
              </a:spcBef>
              <a:defRPr sz="1638"/>
            </a:pPr>
            <a:r>
              <a:rPr lang="ru-RU"/>
              <a:t>Образец текста</a:t>
            </a:r>
          </a:p>
        </p:txBody>
      </p:sp>
      <p:sp>
        <p:nvSpPr>
          <p:cNvPr id="1048769" name="Shape 443"/>
          <p:cNvSpPr>
            <a:spLocks noGrp="1"/>
          </p:cNvSpPr>
          <p:nvPr>
            <p:ph type="body" sz="quarter" idx="16"/>
          </p:nvPr>
        </p:nvSpPr>
        <p:spPr>
          <a:xfrm>
            <a:off x="6445229" y="1486052"/>
            <a:ext cx="5308621" cy="601290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200"/>
            </a:pPr>
            <a:r>
              <a:rPr lang="ru-RU"/>
              <a:t>Образец текста</a:t>
            </a:r>
          </a:p>
        </p:txBody>
      </p:sp>
      <p:sp>
        <p:nvSpPr>
          <p:cNvPr id="1048770" name="Shape 444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48771" name="Shape 445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6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abl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7" name="Shape 452"/>
          <p:cNvSpPr>
            <a:spLocks noGrp="1"/>
          </p:cNvSpPr>
          <p:nvPr>
            <p:ph type="body" idx="1"/>
          </p:nvPr>
        </p:nvSpPr>
        <p:spPr>
          <a:xfrm>
            <a:off x="434976" y="1606131"/>
            <a:ext cx="11318875" cy="45503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48938" name="Shape 453"/>
          <p:cNvSpPr>
            <a:spLocks noGrp="1"/>
          </p:cNvSpPr>
          <p:nvPr>
            <p:ph type="body" sz="quarter" idx="13"/>
          </p:nvPr>
        </p:nvSpPr>
        <p:spPr>
          <a:xfrm>
            <a:off x="434975" y="950946"/>
            <a:ext cx="5546726" cy="414062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400"/>
            </a:pPr>
            <a:r>
              <a:rPr lang="ru-RU"/>
              <a:t>Образец текста</a:t>
            </a:r>
          </a:p>
        </p:txBody>
      </p:sp>
      <p:sp>
        <p:nvSpPr>
          <p:cNvPr id="1048939" name="Shape 454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48940" name="Shape 455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97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llustration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Shape 462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48764" name="Shape 463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1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Illustration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Shape 462"/>
          <p:cNvSpPr>
            <a:spLocks noGrp="1"/>
          </p:cNvSpPr>
          <p:nvPr>
            <p:ph type="title"/>
          </p:nvPr>
        </p:nvSpPr>
        <p:spPr>
          <a:xfrm>
            <a:off x="438150" y="408552"/>
            <a:ext cx="11315700" cy="33239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48666" name="Shape 463"/>
          <p:cNvSpPr>
            <a:spLocks noGrp="1"/>
          </p:cNvSpPr>
          <p:nvPr>
            <p:ph type="sldNum" sz="quarter" idx="2"/>
          </p:nvPr>
        </p:nvSpPr>
        <p:spPr>
          <a:xfrm>
            <a:off x="434976" y="6312458"/>
            <a:ext cx="127001" cy="127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5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cts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0" name="Shape 52"/>
          <p:cNvSpPr>
            <a:spLocks noGrp="1"/>
          </p:cNvSpPr>
          <p:nvPr>
            <p:ph type="pic" sz="quarter" idx="13"/>
          </p:nvPr>
        </p:nvSpPr>
        <p:spPr>
          <a:xfrm>
            <a:off x="434976" y="1340146"/>
            <a:ext cx="1676401" cy="11161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921" name="Shape 53"/>
          <p:cNvSpPr>
            <a:spLocks noGrp="1"/>
          </p:cNvSpPr>
          <p:nvPr>
            <p:ph type="pic" sz="quarter" idx="14"/>
          </p:nvPr>
        </p:nvSpPr>
        <p:spPr>
          <a:xfrm>
            <a:off x="4360733" y="1340146"/>
            <a:ext cx="1676402" cy="11161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922" name="Shape 54"/>
          <p:cNvSpPr>
            <a:spLocks noGrp="1"/>
          </p:cNvSpPr>
          <p:nvPr>
            <p:ph type="pic" sz="quarter" idx="15"/>
          </p:nvPr>
        </p:nvSpPr>
        <p:spPr>
          <a:xfrm>
            <a:off x="8286492" y="1340146"/>
            <a:ext cx="1676402" cy="11161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923" name="Shape 55"/>
          <p:cNvSpPr>
            <a:spLocks noGrp="1"/>
          </p:cNvSpPr>
          <p:nvPr>
            <p:ph type="body" sz="quarter" idx="1"/>
          </p:nvPr>
        </p:nvSpPr>
        <p:spPr>
          <a:xfrm>
            <a:off x="434975" y="2756430"/>
            <a:ext cx="2736252" cy="123110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defRPr sz="1200"/>
            </a:lvl1pPr>
            <a:lvl2pPr marL="628650" indent="-171450">
              <a:lnSpc>
                <a:spcPct val="100000"/>
              </a:lnSpc>
              <a:spcBef>
                <a:spcPts val="600"/>
              </a:spcBef>
              <a:buSzPct val="100000"/>
              <a:buChar char="•"/>
              <a:defRPr sz="1200"/>
            </a:lvl2pPr>
            <a:lvl3pPr marL="1085850" indent="-171450">
              <a:lnSpc>
                <a:spcPct val="100000"/>
              </a:lnSpc>
              <a:spcBef>
                <a:spcPts val="600"/>
              </a:spcBef>
              <a:buSzPct val="100000"/>
              <a:buChar char="•"/>
              <a:defRPr sz="1200"/>
            </a:lvl3pPr>
            <a:lvl4pPr marL="1543050" indent="-171450">
              <a:lnSpc>
                <a:spcPct val="100000"/>
              </a:lnSpc>
              <a:spcBef>
                <a:spcPts val="600"/>
              </a:spcBef>
              <a:buSzPct val="100000"/>
              <a:buChar char="•"/>
              <a:defRPr sz="1200"/>
            </a:lvl4pPr>
            <a:lvl5pPr marL="2000250" indent="-171450">
              <a:lnSpc>
                <a:spcPct val="100000"/>
              </a:lnSpc>
              <a:spcBef>
                <a:spcPts val="600"/>
              </a:spcBef>
              <a:buSzPct val="100000"/>
              <a:buChar char="•"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48924" name="Shape 56"/>
          <p:cNvSpPr>
            <a:spLocks noGrp="1"/>
          </p:cNvSpPr>
          <p:nvPr>
            <p:ph type="body" sz="quarter" idx="16"/>
          </p:nvPr>
        </p:nvSpPr>
        <p:spPr>
          <a:xfrm>
            <a:off x="8286492" y="2756430"/>
            <a:ext cx="2736253" cy="1231106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lnSpc>
                <a:spcPct val="100000"/>
              </a:lnSpc>
              <a:spcBef>
                <a:spcPts val="600"/>
              </a:spcBef>
              <a:defRPr sz="1200"/>
            </a:pPr>
            <a:r>
              <a:rPr lang="ru-RU"/>
              <a:t>Образец текста</a:t>
            </a:r>
          </a:p>
        </p:txBody>
      </p:sp>
      <p:sp>
        <p:nvSpPr>
          <p:cNvPr id="1048925" name="Shape 57"/>
          <p:cNvSpPr>
            <a:spLocks noGrp="1"/>
          </p:cNvSpPr>
          <p:nvPr>
            <p:ph type="body" sz="quarter" idx="17"/>
          </p:nvPr>
        </p:nvSpPr>
        <p:spPr>
          <a:xfrm>
            <a:off x="4360733" y="2756430"/>
            <a:ext cx="2736253" cy="1231106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lnSpc>
                <a:spcPct val="100000"/>
              </a:lnSpc>
              <a:spcBef>
                <a:spcPts val="600"/>
              </a:spcBef>
              <a:defRPr sz="1200"/>
            </a:pPr>
            <a:r>
              <a:rPr lang="ru-RU"/>
              <a:t>Образец текста</a:t>
            </a:r>
          </a:p>
        </p:txBody>
      </p:sp>
      <p:sp>
        <p:nvSpPr>
          <p:cNvPr id="1048926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48927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58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ain 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438" name="image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56" y="6289649"/>
            <a:ext cx="1210677" cy="335634"/>
          </a:xfrm>
          <a:prstGeom prst="rect">
            <a:avLst/>
          </a:prstGeom>
          <a:ln w="12700">
            <a:miter lim="400000"/>
          </a:ln>
        </p:spPr>
      </p:pic>
      <p:sp>
        <p:nvSpPr>
          <p:cNvPr id="1048793" name="Shape 471"/>
          <p:cNvSpPr>
            <a:spLocks noGrp="1"/>
          </p:cNvSpPr>
          <p:nvPr>
            <p:ph type="body" sz="quarter" idx="1"/>
          </p:nvPr>
        </p:nvSpPr>
        <p:spPr>
          <a:xfrm>
            <a:off x="434976" y="4329436"/>
            <a:ext cx="5137003" cy="221600"/>
          </a:xfrm>
          <a:prstGeom prst="rect">
            <a:avLst/>
          </a:prstGeom>
        </p:spPr>
        <p:txBody>
          <a:bodyPr lIns="0" tIns="0" rIns="0" bIns="0"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48794" name="Shape 472"/>
          <p:cNvSpPr>
            <a:spLocks noGrp="1"/>
          </p:cNvSpPr>
          <p:nvPr>
            <p:ph type="title"/>
          </p:nvPr>
        </p:nvSpPr>
        <p:spPr>
          <a:xfrm>
            <a:off x="434976" y="2624407"/>
            <a:ext cx="5790337" cy="1491178"/>
          </a:xfrm>
          <a:prstGeom prst="rect">
            <a:avLst/>
          </a:prstGeom>
        </p:spPr>
        <p:txBody>
          <a:bodyPr anchor="t"/>
          <a:lstStyle>
            <a:lvl1pPr>
              <a:lnSpc>
                <a:spcPct val="85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48795" name="Shape 473"/>
          <p:cNvSpPr>
            <a:spLocks noGrp="1"/>
          </p:cNvSpPr>
          <p:nvPr>
            <p:ph type="sldNum" sz="quarter" idx="2"/>
          </p:nvPr>
        </p:nvSpPr>
        <p:spPr>
          <a:xfrm>
            <a:off x="87376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0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cap="none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20" y="6286492"/>
            <a:ext cx="1219656" cy="33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2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77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13000" y="1768320"/>
            <a:ext cx="11230920" cy="2437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417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1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56" y="6289650"/>
            <a:ext cx="1210676" cy="335633"/>
          </a:xfrm>
          <a:prstGeom prst="rect">
            <a:avLst/>
          </a:prstGeom>
        </p:spPr>
      </p:pic>
      <p:sp>
        <p:nvSpPr>
          <p:cNvPr id="3" name="Текст 23"/>
          <p:cNvSpPr>
            <a:spLocks noGrp="1"/>
          </p:cNvSpPr>
          <p:nvPr>
            <p:ph type="body" sz="quarter" idx="36" hasCustomPrompt="1"/>
          </p:nvPr>
        </p:nvSpPr>
        <p:spPr>
          <a:xfrm>
            <a:off x="434977" y="4329436"/>
            <a:ext cx="5137002" cy="221599"/>
          </a:xfrm>
        </p:spPr>
        <p:txBody>
          <a:bodyPr lIns="0" tIns="0" rIns="0" bIns="0" anchor="t" anchorCtr="0">
            <a:spAutoFit/>
          </a:bodyPr>
          <a:lstStyle>
            <a:lvl1pPr marL="0" indent="0">
              <a:buFontTx/>
              <a:buNone/>
              <a:defRPr sz="1600" i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Secondary text area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4976" y="2624407"/>
            <a:ext cx="5790337" cy="1491177"/>
          </a:xfrm>
        </p:spPr>
        <p:txBody>
          <a:bodyPr anchor="t" anchorCtr="0">
            <a:spAutoFit/>
          </a:bodyPr>
          <a:lstStyle>
            <a:lvl1pPr>
              <a:lnSpc>
                <a:spcPct val="85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WHO WE ARE,</a:t>
            </a:r>
            <a:br>
              <a:rPr lang="en-US" dirty="0"/>
            </a:br>
            <a:r>
              <a:rPr lang="en-US" dirty="0"/>
              <a:t>WHAT WE DO,</a:t>
            </a:r>
            <a:br>
              <a:rPr lang="en-US" dirty="0"/>
            </a:br>
            <a:r>
              <a:rPr lang="en-US" dirty="0"/>
              <a:t>WHAT MATTERS TO US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3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K (Big img with text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6" y="1275907"/>
            <a:ext cx="5137002" cy="4316819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2" y="6289650"/>
            <a:ext cx="1208351" cy="33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0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4975" y="5138566"/>
            <a:ext cx="5790337" cy="1151084"/>
          </a:xfrm>
        </p:spPr>
        <p:txBody>
          <a:bodyPr anchor="b" anchorCtr="0">
            <a:spAutoFit/>
          </a:bodyPr>
          <a:lstStyle>
            <a:lvl1pPr>
              <a:lnSpc>
                <a:spcPct val="850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KASPERSKY LAB</a:t>
            </a:r>
            <a:br>
              <a:rPr lang="en-US" dirty="0"/>
            </a:br>
            <a:r>
              <a:rPr lang="en-US" dirty="0"/>
              <a:t>IN THE MARKET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56" y="6289650"/>
            <a:ext cx="1210676" cy="33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9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_slide_Let's_talk?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3940954"/>
            <a:ext cx="4183669" cy="1128514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00"/>
              </a:spcBef>
              <a:buFontTx/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Kaspersky Lab HQ</a:t>
            </a:r>
          </a:p>
          <a:p>
            <a:pPr lvl="0"/>
            <a:r>
              <a:rPr lang="en-US" dirty="0"/>
              <a:t>39A/3 </a:t>
            </a:r>
            <a:r>
              <a:rPr lang="en-US" dirty="0" err="1"/>
              <a:t>Leningradskoe</a:t>
            </a:r>
            <a:r>
              <a:rPr lang="en-US" dirty="0"/>
              <a:t> </a:t>
            </a:r>
            <a:r>
              <a:rPr lang="en-US" dirty="0" err="1"/>
              <a:t>Shosse</a:t>
            </a:r>
            <a:endParaRPr lang="en-US" dirty="0"/>
          </a:p>
          <a:p>
            <a:pPr lvl="0"/>
            <a:r>
              <a:rPr lang="en-US" dirty="0"/>
              <a:t>Moscow, 125212, Russian Federation</a:t>
            </a:r>
          </a:p>
          <a:p>
            <a:pPr lvl="0"/>
            <a:r>
              <a:rPr lang="en-US" dirty="0"/>
              <a:t>Tel: +7 (495) 797-8700</a:t>
            </a:r>
          </a:p>
          <a:p>
            <a:pPr lvl="0"/>
            <a:r>
              <a:rPr lang="en-US" dirty="0"/>
              <a:t>www.kaspersky.com</a:t>
            </a:r>
            <a:endParaRPr lang="ru-RU" dirty="0"/>
          </a:p>
        </p:txBody>
      </p:sp>
      <p:sp>
        <p:nvSpPr>
          <p:cNvPr id="7" name="object 3"/>
          <p:cNvSpPr/>
          <p:nvPr/>
        </p:nvSpPr>
        <p:spPr>
          <a:xfrm>
            <a:off x="434976" y="5557162"/>
            <a:ext cx="1460499" cy="300791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4976" y="2489166"/>
            <a:ext cx="6565899" cy="1151084"/>
          </a:xfrm>
        </p:spPr>
        <p:txBody>
          <a:bodyPr wrap="square" anchor="b" anchorCtr="0">
            <a:spAutoFit/>
          </a:bodyPr>
          <a:lstStyle>
            <a:lvl1pPr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 PROTECT</a:t>
            </a:r>
            <a:br>
              <a:rPr lang="en-US" dirty="0"/>
            </a:br>
            <a:r>
              <a:rPr lang="en-US" dirty="0"/>
              <a:t>WHAT MATTERS MOST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96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2601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99618" y="6312460"/>
            <a:ext cx="3801881" cy="286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f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992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669926" y="1323413"/>
            <a:ext cx="10852148" cy="441371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0730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ur princi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3" name="Shape 66"/>
          <p:cNvSpPr>
            <a:spLocks noGrp="1"/>
          </p:cNvSpPr>
          <p:nvPr>
            <p:ph type="pic" sz="quarter" idx="13"/>
          </p:nvPr>
        </p:nvSpPr>
        <p:spPr>
          <a:xfrm>
            <a:off x="434976" y="1441172"/>
            <a:ext cx="3197227" cy="214812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804" name="Shape 67"/>
          <p:cNvSpPr>
            <a:spLocks noGrp="1"/>
          </p:cNvSpPr>
          <p:nvPr>
            <p:ph type="pic" sz="quarter" idx="14"/>
          </p:nvPr>
        </p:nvSpPr>
        <p:spPr>
          <a:xfrm>
            <a:off x="4495800" y="1441172"/>
            <a:ext cx="3197227" cy="214812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805" name="Shape 68"/>
          <p:cNvSpPr>
            <a:spLocks noGrp="1"/>
          </p:cNvSpPr>
          <p:nvPr>
            <p:ph type="pic" sz="quarter" idx="15"/>
          </p:nvPr>
        </p:nvSpPr>
        <p:spPr>
          <a:xfrm>
            <a:off x="8556624" y="1441172"/>
            <a:ext cx="3197228" cy="214812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806" name="Shape 69"/>
          <p:cNvSpPr>
            <a:spLocks noGrp="1"/>
          </p:cNvSpPr>
          <p:nvPr>
            <p:ph type="body" sz="quarter" idx="1"/>
          </p:nvPr>
        </p:nvSpPr>
        <p:spPr>
          <a:xfrm>
            <a:off x="434976" y="3903617"/>
            <a:ext cx="3197227" cy="24622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</a:lvl1pPr>
            <a:lvl2pPr marL="685800" indent="-228600">
              <a:lnSpc>
                <a:spcPct val="100000"/>
              </a:lnSpc>
              <a:buSzPct val="100000"/>
              <a:buChar char="•"/>
            </a:lvl2pPr>
            <a:lvl3pPr marL="1143000" indent="-228600">
              <a:lnSpc>
                <a:spcPct val="100000"/>
              </a:lnSpc>
              <a:buSzPct val="100000"/>
              <a:buChar char="•"/>
            </a:lvl3pPr>
            <a:lvl4pPr marL="1600200" indent="-228600">
              <a:lnSpc>
                <a:spcPct val="100000"/>
              </a:lnSpc>
              <a:buSzPct val="100000"/>
              <a:buChar char="•"/>
            </a:lvl4pPr>
            <a:lvl5pPr marL="2057400" indent="-228600">
              <a:lnSpc>
                <a:spcPct val="100000"/>
              </a:lnSpc>
              <a:buSzPct val="100000"/>
              <a:buChar char="•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48807" name="Shape 70"/>
          <p:cNvSpPr>
            <a:spLocks noGrp="1"/>
          </p:cNvSpPr>
          <p:nvPr>
            <p:ph type="body" sz="quarter" idx="16"/>
          </p:nvPr>
        </p:nvSpPr>
        <p:spPr>
          <a:xfrm>
            <a:off x="4495799" y="3903617"/>
            <a:ext cx="3197229" cy="246222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lnSpc>
                <a:spcPct val="100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1048808" name="Shape 71"/>
          <p:cNvSpPr>
            <a:spLocks noGrp="1"/>
          </p:cNvSpPr>
          <p:nvPr>
            <p:ph type="body" sz="quarter" idx="17"/>
          </p:nvPr>
        </p:nvSpPr>
        <p:spPr>
          <a:xfrm>
            <a:off x="8556624" y="3903617"/>
            <a:ext cx="3197228" cy="246222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lnSpc>
                <a:spcPct val="100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1048809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48810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92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2601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99618" y="6312460"/>
            <a:ext cx="3801881" cy="286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f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992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9"/>
          </p:nvPr>
        </p:nvSpPr>
        <p:spPr>
          <a:xfrm>
            <a:off x="669926" y="1323414"/>
            <a:ext cx="5358219" cy="2334186"/>
          </a:xfrm>
        </p:spPr>
        <p:txBody>
          <a:bodyPr lIns="0" tIns="0" rIns="0" bIns="0">
            <a:noAutofit/>
          </a:bodyPr>
          <a:lstStyle>
            <a:lvl1pPr marL="180975" indent="-180975">
              <a:defRPr sz="1400">
                <a:solidFill>
                  <a:schemeClr val="accent4"/>
                </a:solidFill>
              </a:defRPr>
            </a:lvl1pPr>
            <a:lvl2pPr marL="542925" indent="-180975">
              <a:defRPr sz="1200">
                <a:solidFill>
                  <a:schemeClr val="accent4"/>
                </a:solidFill>
              </a:defRPr>
            </a:lvl2pPr>
            <a:lvl3pPr marL="895350" indent="-180975" defTabSz="895350">
              <a:defRPr sz="1100">
                <a:solidFill>
                  <a:schemeClr val="accent4"/>
                </a:solidFill>
              </a:defRPr>
            </a:lvl3pPr>
            <a:lvl4pPr marL="1257300" indent="-180975">
              <a:defRPr sz="1000">
                <a:solidFill>
                  <a:schemeClr val="accent4"/>
                </a:solidFill>
              </a:defRPr>
            </a:lvl4pPr>
            <a:lvl5pPr marL="1619250" indent="-180975">
              <a:defRPr sz="9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12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(duo bloc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69942" y="1844524"/>
            <a:ext cx="5123253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2601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99618" y="6312460"/>
            <a:ext cx="3801881" cy="286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f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992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35" hasCustomPrompt="1"/>
          </p:nvPr>
        </p:nvSpPr>
        <p:spPr>
          <a:xfrm>
            <a:off x="6395630" y="1843873"/>
            <a:ext cx="5126426" cy="249299"/>
          </a:xfr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1"/>
            </a:lvl1pPr>
            <a:lvl2pPr marL="457200" indent="0">
              <a:buFontTx/>
              <a:buNone/>
              <a:defRPr b="1"/>
            </a:lvl2pPr>
            <a:lvl3pPr marL="914400" indent="0">
              <a:buFontTx/>
              <a:buNone/>
              <a:defRPr b="1"/>
            </a:lvl3pPr>
            <a:lvl4pPr marL="1371600" indent="0">
              <a:buFontTx/>
              <a:buNone/>
              <a:defRPr b="1"/>
            </a:lvl4pPr>
            <a:lvl5pPr marL="1828800" indent="0">
              <a:buFontTx/>
              <a:buNone/>
              <a:defRPr b="1"/>
            </a:lvl5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669926" y="2311936"/>
            <a:ext cx="5122864" cy="142398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3"/>
          <p:cNvSpPr>
            <a:spLocks noGrp="1"/>
          </p:cNvSpPr>
          <p:nvPr>
            <p:ph type="body" sz="quarter" idx="37"/>
          </p:nvPr>
        </p:nvSpPr>
        <p:spPr>
          <a:xfrm>
            <a:off x="6396037" y="2311936"/>
            <a:ext cx="5126037" cy="142398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8289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s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2601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99618" y="6312460"/>
            <a:ext cx="3801881" cy="286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f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992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исунок 9"/>
          <p:cNvSpPr>
            <a:spLocks noGrp="1"/>
          </p:cNvSpPr>
          <p:nvPr>
            <p:ph type="pic" sz="quarter" idx="18"/>
          </p:nvPr>
        </p:nvSpPr>
        <p:spPr>
          <a:xfrm>
            <a:off x="669926" y="1340147"/>
            <a:ext cx="1676400" cy="11161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26"/>
          </p:nvPr>
        </p:nvSpPr>
        <p:spPr>
          <a:xfrm>
            <a:off x="4478208" y="1340147"/>
            <a:ext cx="167640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28"/>
          </p:nvPr>
        </p:nvSpPr>
        <p:spPr>
          <a:xfrm>
            <a:off x="8286492" y="1340147"/>
            <a:ext cx="167640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30" hasCustomPrompt="1"/>
          </p:nvPr>
        </p:nvSpPr>
        <p:spPr>
          <a:xfrm>
            <a:off x="669925" y="2756430"/>
            <a:ext cx="2736252" cy="123110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35" hasCustomPrompt="1"/>
          </p:nvPr>
        </p:nvSpPr>
        <p:spPr>
          <a:xfrm>
            <a:off x="8286492" y="2756430"/>
            <a:ext cx="2736252" cy="123110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8" name="Текст 6"/>
          <p:cNvSpPr>
            <a:spLocks noGrp="1"/>
          </p:cNvSpPr>
          <p:nvPr>
            <p:ph type="body" sz="quarter" idx="36" hasCustomPrompt="1"/>
          </p:nvPr>
        </p:nvSpPr>
        <p:spPr>
          <a:xfrm>
            <a:off x="4478208" y="2756430"/>
            <a:ext cx="2736252" cy="123110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0309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r princi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2601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99618" y="6312460"/>
            <a:ext cx="3801881" cy="286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f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992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исунок 9"/>
          <p:cNvSpPr>
            <a:spLocks noGrp="1"/>
          </p:cNvSpPr>
          <p:nvPr>
            <p:ph type="pic" sz="quarter" idx="18"/>
          </p:nvPr>
        </p:nvSpPr>
        <p:spPr>
          <a:xfrm>
            <a:off x="434976" y="1441170"/>
            <a:ext cx="3197226" cy="21481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26"/>
          </p:nvPr>
        </p:nvSpPr>
        <p:spPr>
          <a:xfrm>
            <a:off x="4495800" y="1441170"/>
            <a:ext cx="3197226" cy="214811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28"/>
          </p:nvPr>
        </p:nvSpPr>
        <p:spPr>
          <a:xfrm>
            <a:off x="8556624" y="1441170"/>
            <a:ext cx="3197226" cy="214811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30" hasCustomPrompt="1"/>
          </p:nvPr>
        </p:nvSpPr>
        <p:spPr>
          <a:xfrm>
            <a:off x="434976" y="3903615"/>
            <a:ext cx="3197226" cy="24622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32" hasCustomPrompt="1"/>
          </p:nvPr>
        </p:nvSpPr>
        <p:spPr>
          <a:xfrm>
            <a:off x="4495800" y="3903615"/>
            <a:ext cx="3197226" cy="24622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34" hasCustomPrompt="1"/>
          </p:nvPr>
        </p:nvSpPr>
        <p:spPr>
          <a:xfrm>
            <a:off x="8556624" y="3903615"/>
            <a:ext cx="3197226" cy="24622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0930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r principles -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2601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99618" y="6312460"/>
            <a:ext cx="3801881" cy="286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f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992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исунок 9"/>
          <p:cNvSpPr>
            <a:spLocks noGrp="1"/>
          </p:cNvSpPr>
          <p:nvPr>
            <p:ph type="pic" sz="quarter" idx="18"/>
          </p:nvPr>
        </p:nvSpPr>
        <p:spPr>
          <a:xfrm>
            <a:off x="434976" y="1963457"/>
            <a:ext cx="1931081" cy="11161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" name="Рисунок 9"/>
          <p:cNvSpPr>
            <a:spLocks noGrp="1"/>
          </p:cNvSpPr>
          <p:nvPr>
            <p:ph type="pic" sz="quarter" idx="25"/>
          </p:nvPr>
        </p:nvSpPr>
        <p:spPr>
          <a:xfrm>
            <a:off x="2781924" y="1963457"/>
            <a:ext cx="193108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26"/>
          </p:nvPr>
        </p:nvSpPr>
        <p:spPr>
          <a:xfrm>
            <a:off x="5128872" y="1963457"/>
            <a:ext cx="193108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27"/>
          </p:nvPr>
        </p:nvSpPr>
        <p:spPr>
          <a:xfrm>
            <a:off x="7475820" y="1963457"/>
            <a:ext cx="193108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28"/>
          </p:nvPr>
        </p:nvSpPr>
        <p:spPr>
          <a:xfrm>
            <a:off x="9822769" y="1963457"/>
            <a:ext cx="193108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30" hasCustomPrompt="1"/>
          </p:nvPr>
        </p:nvSpPr>
        <p:spPr>
          <a:xfrm>
            <a:off x="434976" y="3379740"/>
            <a:ext cx="1931081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31" hasCustomPrompt="1"/>
          </p:nvPr>
        </p:nvSpPr>
        <p:spPr>
          <a:xfrm>
            <a:off x="2781924" y="3379740"/>
            <a:ext cx="1931081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32" hasCustomPrompt="1"/>
          </p:nvPr>
        </p:nvSpPr>
        <p:spPr>
          <a:xfrm>
            <a:off x="5128872" y="3379740"/>
            <a:ext cx="1931081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33" hasCustomPrompt="1"/>
          </p:nvPr>
        </p:nvSpPr>
        <p:spPr>
          <a:xfrm>
            <a:off x="7475820" y="3379740"/>
            <a:ext cx="1931081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34" hasCustomPrompt="1"/>
          </p:nvPr>
        </p:nvSpPr>
        <p:spPr>
          <a:xfrm>
            <a:off x="9822769" y="3379740"/>
            <a:ext cx="1931081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0368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2601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99618" y="6312460"/>
            <a:ext cx="3801881" cy="286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f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992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176" name="Текст 6"/>
          <p:cNvSpPr>
            <a:spLocks noGrp="1"/>
          </p:cNvSpPr>
          <p:nvPr>
            <p:ph type="body" sz="quarter" idx="47" hasCustomPrompt="1"/>
          </p:nvPr>
        </p:nvSpPr>
        <p:spPr>
          <a:xfrm>
            <a:off x="5004903" y="160685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Eugene Kaspersky</a:t>
            </a:r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50" hasCustomPrompt="1"/>
          </p:nvPr>
        </p:nvSpPr>
        <p:spPr>
          <a:xfrm>
            <a:off x="5004902" y="1848257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Executive Officer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51"/>
          </p:nvPr>
        </p:nvSpPr>
        <p:spPr>
          <a:xfrm>
            <a:off x="5604426" y="56389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1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5004903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Alexey De-</a:t>
            </a:r>
            <a:r>
              <a:rPr lang="en-US" dirty="0" err="1"/>
              <a:t>Monderik</a:t>
            </a:r>
            <a:endParaRPr lang="ru-RU" dirty="0"/>
          </a:p>
        </p:txBody>
      </p:sp>
      <p:sp>
        <p:nvSpPr>
          <p:cNvPr id="22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5004902" y="3768444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Investment Officer, Corporate Advisor</a:t>
            </a:r>
            <a:endParaRPr lang="ru-RU" dirty="0"/>
          </a:p>
        </p:txBody>
      </p:sp>
      <p:sp>
        <p:nvSpPr>
          <p:cNvPr id="23" name="Рисунок 6"/>
          <p:cNvSpPr>
            <a:spLocks noGrp="1"/>
          </p:cNvSpPr>
          <p:nvPr>
            <p:ph type="pic" sz="quarter" idx="54"/>
          </p:nvPr>
        </p:nvSpPr>
        <p:spPr>
          <a:xfrm>
            <a:off x="5604426" y="2484078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9" name="Текст 6"/>
          <p:cNvSpPr>
            <a:spLocks noGrp="1"/>
          </p:cNvSpPr>
          <p:nvPr>
            <p:ph type="body" sz="quarter" idx="58" hasCustomPrompt="1"/>
          </p:nvPr>
        </p:nvSpPr>
        <p:spPr>
          <a:xfrm>
            <a:off x="7351288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Denis </a:t>
            </a:r>
            <a:r>
              <a:rPr lang="en-US" dirty="0" err="1"/>
              <a:t>Zenkin</a:t>
            </a:r>
            <a:endParaRPr lang="ru-RU" dirty="0"/>
          </a:p>
        </p:txBody>
      </p:sp>
      <p:sp>
        <p:nvSpPr>
          <p:cNvPr id="30" name="Текст 6"/>
          <p:cNvSpPr>
            <a:spLocks noGrp="1"/>
          </p:cNvSpPr>
          <p:nvPr>
            <p:ph type="body" sz="quarter" idx="59" hasCustomPrompt="1"/>
          </p:nvPr>
        </p:nvSpPr>
        <p:spPr>
          <a:xfrm>
            <a:off x="7351287" y="3768444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500"/>
              </a:spcBef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 of Corporate Communications</a:t>
            </a:r>
            <a:endParaRPr lang="ru-RU" dirty="0"/>
          </a:p>
        </p:txBody>
      </p:sp>
      <p:sp>
        <p:nvSpPr>
          <p:cNvPr id="31" name="Рисунок 6"/>
          <p:cNvSpPr>
            <a:spLocks noGrp="1"/>
          </p:cNvSpPr>
          <p:nvPr>
            <p:ph type="pic" sz="quarter" idx="60"/>
          </p:nvPr>
        </p:nvSpPr>
        <p:spPr>
          <a:xfrm>
            <a:off x="7950811" y="2484078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3" name="Текст 6"/>
          <p:cNvSpPr>
            <a:spLocks noGrp="1"/>
          </p:cNvSpPr>
          <p:nvPr>
            <p:ph type="body" sz="quarter" idx="61" hasCustomPrompt="1"/>
          </p:nvPr>
        </p:nvSpPr>
        <p:spPr>
          <a:xfrm>
            <a:off x="9697673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Igor </a:t>
            </a:r>
            <a:r>
              <a:rPr lang="en-US" dirty="0" err="1"/>
              <a:t>Chekunov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62" hasCustomPrompt="1"/>
          </p:nvPr>
        </p:nvSpPr>
        <p:spPr>
          <a:xfrm>
            <a:off x="9697672" y="3768444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Legal Officer</a:t>
            </a:r>
            <a:endParaRPr lang="ru-RU" dirty="0"/>
          </a:p>
        </p:txBody>
      </p:sp>
      <p:sp>
        <p:nvSpPr>
          <p:cNvPr id="35" name="Рисунок 6"/>
          <p:cNvSpPr>
            <a:spLocks noGrp="1"/>
          </p:cNvSpPr>
          <p:nvPr>
            <p:ph type="pic" sz="quarter" idx="63"/>
          </p:nvPr>
        </p:nvSpPr>
        <p:spPr>
          <a:xfrm>
            <a:off x="10297196" y="2484078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7" name="Текст 6"/>
          <p:cNvSpPr>
            <a:spLocks noGrp="1"/>
          </p:cNvSpPr>
          <p:nvPr>
            <p:ph type="body" sz="quarter" idx="64" hasCustomPrompt="1"/>
          </p:nvPr>
        </p:nvSpPr>
        <p:spPr>
          <a:xfrm>
            <a:off x="312132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Andrey</a:t>
            </a:r>
            <a:r>
              <a:rPr lang="en-US" dirty="0"/>
              <a:t> </a:t>
            </a:r>
            <a:r>
              <a:rPr lang="en-US" dirty="0" err="1"/>
              <a:t>Tikhonov</a:t>
            </a:r>
            <a:endParaRPr lang="ru-RU" dirty="0"/>
          </a:p>
        </p:txBody>
      </p:sp>
      <p:sp>
        <p:nvSpPr>
          <p:cNvPr id="38" name="Текст 6"/>
          <p:cNvSpPr>
            <a:spLocks noGrp="1"/>
          </p:cNvSpPr>
          <p:nvPr>
            <p:ph type="body" sz="quarter" idx="65" hasCustomPrompt="1"/>
          </p:nvPr>
        </p:nvSpPr>
        <p:spPr>
          <a:xfrm>
            <a:off x="312131" y="3768444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Operative Officer</a:t>
            </a:r>
            <a:endParaRPr lang="ru-RU" dirty="0"/>
          </a:p>
        </p:txBody>
      </p:sp>
      <p:sp>
        <p:nvSpPr>
          <p:cNvPr id="39" name="Рисунок 6"/>
          <p:cNvSpPr>
            <a:spLocks noGrp="1"/>
          </p:cNvSpPr>
          <p:nvPr>
            <p:ph type="pic" sz="quarter" idx="66"/>
          </p:nvPr>
        </p:nvSpPr>
        <p:spPr>
          <a:xfrm>
            <a:off x="911655" y="2484078"/>
            <a:ext cx="942975" cy="93943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1" name="Текст 6"/>
          <p:cNvSpPr>
            <a:spLocks noGrp="1"/>
          </p:cNvSpPr>
          <p:nvPr>
            <p:ph type="body" sz="quarter" idx="67" hasCustomPrompt="1"/>
          </p:nvPr>
        </p:nvSpPr>
        <p:spPr>
          <a:xfrm>
            <a:off x="2658517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Nikita </a:t>
            </a:r>
            <a:r>
              <a:rPr lang="en-US" dirty="0" err="1"/>
              <a:t>Shvetsov</a:t>
            </a:r>
            <a:endParaRPr lang="ru-RU" dirty="0"/>
          </a:p>
        </p:txBody>
      </p:sp>
      <p:sp>
        <p:nvSpPr>
          <p:cNvPr id="42" name="Текст 6"/>
          <p:cNvSpPr>
            <a:spLocks noGrp="1"/>
          </p:cNvSpPr>
          <p:nvPr>
            <p:ph type="body" sz="quarter" idx="68" hasCustomPrompt="1"/>
          </p:nvPr>
        </p:nvSpPr>
        <p:spPr>
          <a:xfrm>
            <a:off x="2658516" y="3768444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Investment Officer, Corporate Advisor</a:t>
            </a:r>
            <a:endParaRPr lang="ru-RU" dirty="0"/>
          </a:p>
        </p:txBody>
      </p:sp>
      <p:sp>
        <p:nvSpPr>
          <p:cNvPr id="43" name="Рисунок 6"/>
          <p:cNvSpPr>
            <a:spLocks noGrp="1"/>
          </p:cNvSpPr>
          <p:nvPr>
            <p:ph type="pic" sz="quarter" idx="69"/>
          </p:nvPr>
        </p:nvSpPr>
        <p:spPr>
          <a:xfrm>
            <a:off x="3258040" y="2484078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5" name="Текст 6"/>
          <p:cNvSpPr>
            <a:spLocks noGrp="1"/>
          </p:cNvSpPr>
          <p:nvPr>
            <p:ph type="body" sz="quarter" idx="70" hasCustomPrompt="1"/>
          </p:nvPr>
        </p:nvSpPr>
        <p:spPr>
          <a:xfrm>
            <a:off x="5004903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Alexey De-</a:t>
            </a:r>
            <a:r>
              <a:rPr lang="en-US" dirty="0" err="1"/>
              <a:t>Monderik</a:t>
            </a:r>
            <a:endParaRPr lang="ru-RU" dirty="0"/>
          </a:p>
        </p:txBody>
      </p:sp>
      <p:sp>
        <p:nvSpPr>
          <p:cNvPr id="46" name="Текст 6"/>
          <p:cNvSpPr>
            <a:spLocks noGrp="1"/>
          </p:cNvSpPr>
          <p:nvPr>
            <p:ph type="body" sz="quarter" idx="71" hasCustomPrompt="1"/>
          </p:nvPr>
        </p:nvSpPr>
        <p:spPr>
          <a:xfrm>
            <a:off x="5004902" y="5782487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Investment Officer, Corporate Advisor</a:t>
            </a:r>
            <a:endParaRPr lang="ru-RU" dirty="0"/>
          </a:p>
        </p:txBody>
      </p:sp>
      <p:sp>
        <p:nvSpPr>
          <p:cNvPr id="47" name="Рисунок 6"/>
          <p:cNvSpPr>
            <a:spLocks noGrp="1"/>
          </p:cNvSpPr>
          <p:nvPr>
            <p:ph type="pic" sz="quarter" idx="72"/>
          </p:nvPr>
        </p:nvSpPr>
        <p:spPr>
          <a:xfrm>
            <a:off x="5604426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9" name="Текст 6"/>
          <p:cNvSpPr>
            <a:spLocks noGrp="1"/>
          </p:cNvSpPr>
          <p:nvPr>
            <p:ph type="body" sz="quarter" idx="73" hasCustomPrompt="1"/>
          </p:nvPr>
        </p:nvSpPr>
        <p:spPr>
          <a:xfrm>
            <a:off x="7351288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Denis </a:t>
            </a:r>
            <a:r>
              <a:rPr lang="en-US" dirty="0" err="1"/>
              <a:t>Zenkin</a:t>
            </a:r>
            <a:endParaRPr lang="ru-RU" dirty="0"/>
          </a:p>
        </p:txBody>
      </p:sp>
      <p:sp>
        <p:nvSpPr>
          <p:cNvPr id="50" name="Текст 6"/>
          <p:cNvSpPr>
            <a:spLocks noGrp="1"/>
          </p:cNvSpPr>
          <p:nvPr>
            <p:ph type="body" sz="quarter" idx="74" hasCustomPrompt="1"/>
          </p:nvPr>
        </p:nvSpPr>
        <p:spPr>
          <a:xfrm>
            <a:off x="7351287" y="5782487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 of Corporate Communications</a:t>
            </a:r>
            <a:endParaRPr lang="ru-RU" dirty="0"/>
          </a:p>
        </p:txBody>
      </p:sp>
      <p:sp>
        <p:nvSpPr>
          <p:cNvPr id="51" name="Рисунок 6"/>
          <p:cNvSpPr>
            <a:spLocks noGrp="1"/>
          </p:cNvSpPr>
          <p:nvPr>
            <p:ph type="pic" sz="quarter" idx="75"/>
          </p:nvPr>
        </p:nvSpPr>
        <p:spPr>
          <a:xfrm>
            <a:off x="7950811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3" name="Текст 6"/>
          <p:cNvSpPr>
            <a:spLocks noGrp="1"/>
          </p:cNvSpPr>
          <p:nvPr>
            <p:ph type="body" sz="quarter" idx="76" hasCustomPrompt="1"/>
          </p:nvPr>
        </p:nvSpPr>
        <p:spPr>
          <a:xfrm>
            <a:off x="9697673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Igor </a:t>
            </a:r>
            <a:r>
              <a:rPr lang="en-US" dirty="0" err="1"/>
              <a:t>Chekunov</a:t>
            </a:r>
            <a:endParaRPr lang="ru-RU" dirty="0"/>
          </a:p>
        </p:txBody>
      </p:sp>
      <p:sp>
        <p:nvSpPr>
          <p:cNvPr id="54" name="Текст 6"/>
          <p:cNvSpPr>
            <a:spLocks noGrp="1"/>
          </p:cNvSpPr>
          <p:nvPr>
            <p:ph type="body" sz="quarter" idx="77" hasCustomPrompt="1"/>
          </p:nvPr>
        </p:nvSpPr>
        <p:spPr>
          <a:xfrm>
            <a:off x="9697672" y="5782487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Legal Officer</a:t>
            </a:r>
            <a:endParaRPr lang="ru-RU" dirty="0"/>
          </a:p>
        </p:txBody>
      </p:sp>
      <p:sp>
        <p:nvSpPr>
          <p:cNvPr id="55" name="Рисунок 6"/>
          <p:cNvSpPr>
            <a:spLocks noGrp="1"/>
          </p:cNvSpPr>
          <p:nvPr>
            <p:ph type="pic" sz="quarter" idx="78"/>
          </p:nvPr>
        </p:nvSpPr>
        <p:spPr>
          <a:xfrm>
            <a:off x="10297196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7" name="Текст 6"/>
          <p:cNvSpPr>
            <a:spLocks noGrp="1"/>
          </p:cNvSpPr>
          <p:nvPr>
            <p:ph type="body" sz="quarter" idx="79" hasCustomPrompt="1"/>
          </p:nvPr>
        </p:nvSpPr>
        <p:spPr>
          <a:xfrm>
            <a:off x="312132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Andrey</a:t>
            </a:r>
            <a:r>
              <a:rPr lang="en-US" dirty="0"/>
              <a:t> </a:t>
            </a:r>
            <a:r>
              <a:rPr lang="en-US" dirty="0" err="1"/>
              <a:t>Tikhonov</a:t>
            </a:r>
            <a:endParaRPr lang="ru-RU" dirty="0"/>
          </a:p>
        </p:txBody>
      </p:sp>
      <p:sp>
        <p:nvSpPr>
          <p:cNvPr id="58" name="Текст 6"/>
          <p:cNvSpPr>
            <a:spLocks noGrp="1"/>
          </p:cNvSpPr>
          <p:nvPr>
            <p:ph type="body" sz="quarter" idx="80" hasCustomPrompt="1"/>
          </p:nvPr>
        </p:nvSpPr>
        <p:spPr>
          <a:xfrm>
            <a:off x="312131" y="5782487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Operative Officer</a:t>
            </a:r>
            <a:endParaRPr lang="ru-RU" dirty="0"/>
          </a:p>
        </p:txBody>
      </p:sp>
      <p:sp>
        <p:nvSpPr>
          <p:cNvPr id="59" name="Рисунок 6"/>
          <p:cNvSpPr>
            <a:spLocks noGrp="1"/>
          </p:cNvSpPr>
          <p:nvPr>
            <p:ph type="pic" sz="quarter" idx="81"/>
          </p:nvPr>
        </p:nvSpPr>
        <p:spPr>
          <a:xfrm>
            <a:off x="911655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1" name="Текст 6"/>
          <p:cNvSpPr>
            <a:spLocks noGrp="1"/>
          </p:cNvSpPr>
          <p:nvPr>
            <p:ph type="body" sz="quarter" idx="82" hasCustomPrompt="1"/>
          </p:nvPr>
        </p:nvSpPr>
        <p:spPr>
          <a:xfrm>
            <a:off x="2658517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Nikita </a:t>
            </a:r>
            <a:r>
              <a:rPr lang="en-US" dirty="0" err="1"/>
              <a:t>Shvetsov</a:t>
            </a:r>
            <a:endParaRPr lang="ru-RU" dirty="0"/>
          </a:p>
        </p:txBody>
      </p:sp>
      <p:sp>
        <p:nvSpPr>
          <p:cNvPr id="62" name="Текст 6"/>
          <p:cNvSpPr>
            <a:spLocks noGrp="1"/>
          </p:cNvSpPr>
          <p:nvPr>
            <p:ph type="body" sz="quarter" idx="83" hasCustomPrompt="1"/>
          </p:nvPr>
        </p:nvSpPr>
        <p:spPr>
          <a:xfrm>
            <a:off x="2658516" y="5782487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Chief Investment Officer, Corporate Advisor</a:t>
            </a:r>
            <a:endParaRPr lang="ru-RU" dirty="0"/>
          </a:p>
        </p:txBody>
      </p:sp>
      <p:sp>
        <p:nvSpPr>
          <p:cNvPr id="63" name="Рисунок 6"/>
          <p:cNvSpPr>
            <a:spLocks noGrp="1"/>
          </p:cNvSpPr>
          <p:nvPr>
            <p:ph type="pic" sz="quarter" idx="84"/>
          </p:nvPr>
        </p:nvSpPr>
        <p:spPr>
          <a:xfrm>
            <a:off x="3258040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8150" y="408552"/>
            <a:ext cx="3973830" cy="33239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857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mes &amp; 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6" y="990458"/>
            <a:ext cx="8147050" cy="442382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2601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99618" y="6312460"/>
            <a:ext cx="3801881" cy="286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f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992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50" hasCustomPrompt="1"/>
          </p:nvPr>
        </p:nvSpPr>
        <p:spPr>
          <a:xfrm>
            <a:off x="434975" y="5613370"/>
            <a:ext cx="6861175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51" hasCustomPrompt="1"/>
          </p:nvPr>
        </p:nvSpPr>
        <p:spPr>
          <a:xfrm>
            <a:off x="8746549" y="990458"/>
            <a:ext cx="3007301" cy="728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54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number</a:t>
            </a:r>
            <a:endParaRPr lang="ru-RU" dirty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8746549" y="1820141"/>
            <a:ext cx="300730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8746549" y="2193135"/>
            <a:ext cx="300730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18" name="Текст 6"/>
          <p:cNvSpPr>
            <a:spLocks noGrp="1"/>
          </p:cNvSpPr>
          <p:nvPr>
            <p:ph type="body" sz="quarter" idx="54" hasCustomPrompt="1"/>
          </p:nvPr>
        </p:nvSpPr>
        <p:spPr>
          <a:xfrm>
            <a:off x="8746549" y="2838308"/>
            <a:ext cx="3007301" cy="728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5400" b="0" baseline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number</a:t>
            </a:r>
            <a:endParaRPr lang="ru-RU" dirty="0"/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55" hasCustomPrompt="1"/>
          </p:nvPr>
        </p:nvSpPr>
        <p:spPr>
          <a:xfrm>
            <a:off x="8746549" y="3667991"/>
            <a:ext cx="300730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 b="0" baseline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56" hasCustomPrompt="1"/>
          </p:nvPr>
        </p:nvSpPr>
        <p:spPr>
          <a:xfrm>
            <a:off x="8746549" y="4040985"/>
            <a:ext cx="300730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67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mes &amp; char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6" y="975826"/>
            <a:ext cx="5308620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2601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99618" y="6312460"/>
            <a:ext cx="3801881" cy="286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f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992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4882617"/>
            <a:ext cx="5308620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434976" y="5309391"/>
            <a:ext cx="5308620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12" name="Объект 6"/>
          <p:cNvSpPr>
            <a:spLocks noGrp="1"/>
          </p:cNvSpPr>
          <p:nvPr>
            <p:ph sz="quarter" idx="54"/>
          </p:nvPr>
        </p:nvSpPr>
        <p:spPr>
          <a:xfrm>
            <a:off x="6445230" y="975826"/>
            <a:ext cx="5308620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55" hasCustomPrompt="1"/>
          </p:nvPr>
        </p:nvSpPr>
        <p:spPr>
          <a:xfrm>
            <a:off x="6445230" y="4882617"/>
            <a:ext cx="5308620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56" hasCustomPrompt="1"/>
          </p:nvPr>
        </p:nvSpPr>
        <p:spPr>
          <a:xfrm>
            <a:off x="6445230" y="5309391"/>
            <a:ext cx="5308620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6238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mes &amp; char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6" y="2342685"/>
            <a:ext cx="5308620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2601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99618" y="6312460"/>
            <a:ext cx="3801881" cy="286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f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992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1059278"/>
            <a:ext cx="5308620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434976" y="1486052"/>
            <a:ext cx="5308620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12" name="Объект 6"/>
          <p:cNvSpPr>
            <a:spLocks noGrp="1"/>
          </p:cNvSpPr>
          <p:nvPr>
            <p:ph sz="quarter" idx="54"/>
          </p:nvPr>
        </p:nvSpPr>
        <p:spPr>
          <a:xfrm>
            <a:off x="6445230" y="2342684"/>
            <a:ext cx="5308620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55" hasCustomPrompt="1"/>
          </p:nvPr>
        </p:nvSpPr>
        <p:spPr>
          <a:xfrm>
            <a:off x="6445230" y="1059278"/>
            <a:ext cx="5308620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56" hasCustomPrompt="1"/>
          </p:nvPr>
        </p:nvSpPr>
        <p:spPr>
          <a:xfrm>
            <a:off x="6445230" y="1486052"/>
            <a:ext cx="5308620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subtext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3842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6" y="1606131"/>
            <a:ext cx="11318874" cy="455033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2601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99618" y="6312460"/>
            <a:ext cx="3801881" cy="286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f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992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50" hasCustomPrompt="1"/>
          </p:nvPr>
        </p:nvSpPr>
        <p:spPr>
          <a:xfrm>
            <a:off x="434976" y="950946"/>
            <a:ext cx="5546724" cy="414061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048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ur principles -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1" name="Shape 80"/>
          <p:cNvSpPr>
            <a:spLocks noGrp="1"/>
          </p:cNvSpPr>
          <p:nvPr>
            <p:ph type="pic" sz="quarter" idx="13"/>
          </p:nvPr>
        </p:nvSpPr>
        <p:spPr>
          <a:xfrm>
            <a:off x="434976" y="1963459"/>
            <a:ext cx="1931082" cy="111617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942" name="Shape 81"/>
          <p:cNvSpPr>
            <a:spLocks noGrp="1"/>
          </p:cNvSpPr>
          <p:nvPr>
            <p:ph type="pic" sz="quarter" idx="14"/>
          </p:nvPr>
        </p:nvSpPr>
        <p:spPr>
          <a:xfrm>
            <a:off x="2781924" y="1963459"/>
            <a:ext cx="1931082" cy="111617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943" name="Shape 82"/>
          <p:cNvSpPr>
            <a:spLocks noGrp="1"/>
          </p:cNvSpPr>
          <p:nvPr>
            <p:ph type="pic" sz="quarter" idx="15"/>
          </p:nvPr>
        </p:nvSpPr>
        <p:spPr>
          <a:xfrm>
            <a:off x="5128872" y="1963459"/>
            <a:ext cx="1931082" cy="111617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944" name="Shape 83"/>
          <p:cNvSpPr>
            <a:spLocks noGrp="1"/>
          </p:cNvSpPr>
          <p:nvPr>
            <p:ph type="pic" sz="quarter" idx="16"/>
          </p:nvPr>
        </p:nvSpPr>
        <p:spPr>
          <a:xfrm>
            <a:off x="7475821" y="1963459"/>
            <a:ext cx="1931082" cy="111617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945" name="Shape 84"/>
          <p:cNvSpPr>
            <a:spLocks noGrp="1"/>
          </p:cNvSpPr>
          <p:nvPr>
            <p:ph type="pic" sz="quarter" idx="17"/>
          </p:nvPr>
        </p:nvSpPr>
        <p:spPr>
          <a:xfrm>
            <a:off x="9822770" y="1963459"/>
            <a:ext cx="1931082" cy="111617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946" name="Shape 85"/>
          <p:cNvSpPr>
            <a:spLocks noGrp="1"/>
          </p:cNvSpPr>
          <p:nvPr>
            <p:ph type="body" sz="quarter" idx="1"/>
          </p:nvPr>
        </p:nvSpPr>
        <p:spPr>
          <a:xfrm>
            <a:off x="434976" y="3379739"/>
            <a:ext cx="1931082" cy="2154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400"/>
            </a:lvl1pPr>
            <a:lvl2pPr marL="657225" indent="-200025">
              <a:lnSpc>
                <a:spcPct val="100000"/>
              </a:lnSpc>
              <a:buSzPct val="100000"/>
              <a:buChar char="•"/>
              <a:defRPr sz="1400"/>
            </a:lvl2pPr>
            <a:lvl3pPr marL="1114425" indent="-200025">
              <a:lnSpc>
                <a:spcPct val="100000"/>
              </a:lnSpc>
              <a:buSzPct val="100000"/>
              <a:buChar char="•"/>
              <a:defRPr sz="1400"/>
            </a:lvl3pPr>
            <a:lvl4pPr marL="1571625" indent="-200025">
              <a:lnSpc>
                <a:spcPct val="100000"/>
              </a:lnSpc>
              <a:buSzPct val="100000"/>
              <a:buChar char="•"/>
              <a:defRPr sz="1400"/>
            </a:lvl4pPr>
            <a:lvl5pPr marL="2028825" indent="-200025">
              <a:lnSpc>
                <a:spcPct val="100000"/>
              </a:lnSpc>
              <a:buSzPct val="100000"/>
              <a:buChar char="•"/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48947" name="Shape 86"/>
          <p:cNvSpPr>
            <a:spLocks noGrp="1"/>
          </p:cNvSpPr>
          <p:nvPr>
            <p:ph type="body" sz="quarter" idx="18"/>
          </p:nvPr>
        </p:nvSpPr>
        <p:spPr>
          <a:xfrm>
            <a:off x="2781924" y="3379739"/>
            <a:ext cx="1931082" cy="21544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400"/>
            </a:pPr>
            <a:r>
              <a:rPr lang="ru-RU"/>
              <a:t>Образец текста</a:t>
            </a:r>
          </a:p>
        </p:txBody>
      </p:sp>
      <p:sp>
        <p:nvSpPr>
          <p:cNvPr id="1048948" name="Shape 87"/>
          <p:cNvSpPr>
            <a:spLocks noGrp="1"/>
          </p:cNvSpPr>
          <p:nvPr>
            <p:ph type="body" sz="quarter" idx="19"/>
          </p:nvPr>
        </p:nvSpPr>
        <p:spPr>
          <a:xfrm>
            <a:off x="5128873" y="3379739"/>
            <a:ext cx="1931081" cy="21544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400"/>
            </a:pPr>
            <a:r>
              <a:rPr lang="ru-RU"/>
              <a:t>Образец текста</a:t>
            </a:r>
          </a:p>
        </p:txBody>
      </p:sp>
      <p:sp>
        <p:nvSpPr>
          <p:cNvPr id="1048949" name="Shape 88"/>
          <p:cNvSpPr>
            <a:spLocks noGrp="1"/>
          </p:cNvSpPr>
          <p:nvPr>
            <p:ph type="body" sz="quarter" idx="20"/>
          </p:nvPr>
        </p:nvSpPr>
        <p:spPr>
          <a:xfrm>
            <a:off x="7475821" y="3379739"/>
            <a:ext cx="1931082" cy="21544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400"/>
            </a:pPr>
            <a:r>
              <a:rPr lang="ru-RU"/>
              <a:t>Образец текста</a:t>
            </a:r>
          </a:p>
        </p:txBody>
      </p:sp>
      <p:sp>
        <p:nvSpPr>
          <p:cNvPr id="1048950" name="Shape 89"/>
          <p:cNvSpPr>
            <a:spLocks noGrp="1"/>
          </p:cNvSpPr>
          <p:nvPr>
            <p:ph type="body" sz="quarter" idx="21"/>
          </p:nvPr>
        </p:nvSpPr>
        <p:spPr>
          <a:xfrm>
            <a:off x="9822770" y="3379739"/>
            <a:ext cx="1931082" cy="21544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400"/>
            </a:pPr>
            <a:r>
              <a:rPr lang="ru-RU"/>
              <a:t>Образец текста</a:t>
            </a:r>
          </a:p>
        </p:txBody>
      </p:sp>
      <p:sp>
        <p:nvSpPr>
          <p:cNvPr id="1048951" name="Shape 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48952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8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26011" y="6312459"/>
            <a:ext cx="1502328" cy="28618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99618" y="6312460"/>
            <a:ext cx="3801881" cy="286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f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9926" y="6312459"/>
            <a:ext cx="234950" cy="2861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9962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ain 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56" y="6289650"/>
            <a:ext cx="1210676" cy="335633"/>
          </a:xfrm>
          <a:prstGeom prst="rect">
            <a:avLst/>
          </a:prstGeom>
        </p:spPr>
      </p:pic>
      <p:sp>
        <p:nvSpPr>
          <p:cNvPr id="3" name="Текст 23"/>
          <p:cNvSpPr>
            <a:spLocks noGrp="1"/>
          </p:cNvSpPr>
          <p:nvPr>
            <p:ph type="body" sz="quarter" idx="36" hasCustomPrompt="1"/>
          </p:nvPr>
        </p:nvSpPr>
        <p:spPr>
          <a:xfrm>
            <a:off x="434977" y="4329436"/>
            <a:ext cx="5137002" cy="221599"/>
          </a:xfrm>
        </p:spPr>
        <p:txBody>
          <a:bodyPr lIns="0" tIns="0" rIns="0" bIns="0" anchor="t" anchorCtr="0">
            <a:spAutoFit/>
          </a:bodyPr>
          <a:lstStyle>
            <a:lvl1pPr marL="0" indent="0">
              <a:buFontTx/>
              <a:buNone/>
              <a:defRPr sz="1600" i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Secondary text area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4976" y="2624407"/>
            <a:ext cx="5790337" cy="1491177"/>
          </a:xfrm>
        </p:spPr>
        <p:txBody>
          <a:bodyPr anchor="t" anchorCtr="0">
            <a:spAutoFit/>
          </a:bodyPr>
          <a:lstStyle>
            <a:lvl1pPr>
              <a:lnSpc>
                <a:spcPct val="85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WHO WE ARE,</a:t>
            </a:r>
            <a:br>
              <a:rPr lang="en-US" dirty="0"/>
            </a:br>
            <a:r>
              <a:rPr lang="en-US" dirty="0"/>
              <a:t>WHAT WE DO,</a:t>
            </a:r>
            <a:br>
              <a:rPr lang="en-US" dirty="0"/>
            </a:br>
            <a:r>
              <a:rPr lang="en-US" dirty="0"/>
              <a:t>WHAT MATTERS TO US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3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inal_slide_Let's_talk?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3940954"/>
            <a:ext cx="4183669" cy="1128514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00"/>
              </a:spcBef>
              <a:buFontTx/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Kaspersky Lab HQ</a:t>
            </a:r>
          </a:p>
          <a:p>
            <a:pPr lvl="0"/>
            <a:r>
              <a:rPr lang="en-US" dirty="0"/>
              <a:t>39A/3 </a:t>
            </a:r>
            <a:r>
              <a:rPr lang="en-US" dirty="0" err="1"/>
              <a:t>Leningradskoe</a:t>
            </a:r>
            <a:r>
              <a:rPr lang="en-US" dirty="0"/>
              <a:t> </a:t>
            </a:r>
            <a:r>
              <a:rPr lang="en-US" dirty="0" err="1"/>
              <a:t>Shosse</a:t>
            </a:r>
            <a:endParaRPr lang="en-US" dirty="0"/>
          </a:p>
          <a:p>
            <a:pPr lvl="0"/>
            <a:r>
              <a:rPr lang="en-US" dirty="0"/>
              <a:t>Moscow, 125212, Russian Federation</a:t>
            </a:r>
          </a:p>
          <a:p>
            <a:pPr lvl="0"/>
            <a:r>
              <a:rPr lang="en-US" dirty="0"/>
              <a:t>Tel: +7 (495) 797-8700</a:t>
            </a:r>
          </a:p>
          <a:p>
            <a:pPr lvl="0"/>
            <a:r>
              <a:rPr lang="en-US" dirty="0"/>
              <a:t>www.kaspersky.com</a:t>
            </a:r>
            <a:endParaRPr lang="ru-RU" dirty="0"/>
          </a:p>
        </p:txBody>
      </p:sp>
      <p:sp>
        <p:nvSpPr>
          <p:cNvPr id="7" name="object 3"/>
          <p:cNvSpPr/>
          <p:nvPr/>
        </p:nvSpPr>
        <p:spPr>
          <a:xfrm>
            <a:off x="434976" y="5557162"/>
            <a:ext cx="1460499" cy="300791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4976" y="2489166"/>
            <a:ext cx="6565899" cy="1151084"/>
          </a:xfrm>
        </p:spPr>
        <p:txBody>
          <a:bodyPr wrap="square" anchor="b" anchorCtr="0">
            <a:spAutoFit/>
          </a:bodyPr>
          <a:lstStyle>
            <a:lvl1pPr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 PROTECT</a:t>
            </a:r>
            <a:br>
              <a:rPr lang="en-US" dirty="0"/>
            </a:br>
            <a:r>
              <a:rPr lang="en-US" dirty="0"/>
              <a:t>WHAT MATTERS MOST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88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4976" y="360621"/>
            <a:ext cx="11318874" cy="415819"/>
          </a:xfrm>
        </p:spPr>
        <p:txBody>
          <a:bodyPr lIns="0" tIns="0" rIns="0" bIns="0"/>
          <a:lstStyle>
            <a:lvl1pPr>
              <a:defRPr sz="300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86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241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3" name="Shape 22"/>
          <p:cNvSpPr>
            <a:spLocks noGrp="1"/>
          </p:cNvSpPr>
          <p:nvPr>
            <p:ph type="body" sz="quarter" idx="1"/>
          </p:nvPr>
        </p:nvSpPr>
        <p:spPr>
          <a:xfrm>
            <a:off x="434978" y="1323414"/>
            <a:ext cx="5357813" cy="115175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48964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48965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264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 cap="none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20" y="6286492"/>
            <a:ext cx="1219656" cy="338122"/>
          </a:xfrm>
          <a:prstGeom prst="rect">
            <a:avLst/>
          </a:prstGeom>
        </p:spPr>
      </p:pic>
      <p:sp>
        <p:nvSpPr>
          <p:cNvPr id="4" name="Текст 2"/>
          <p:cNvSpPr>
            <a:spLocks noGrp="1"/>
          </p:cNvSpPr>
          <p:nvPr>
            <p:ph idx="1"/>
          </p:nvPr>
        </p:nvSpPr>
        <p:spPr>
          <a:xfrm>
            <a:off x="434976" y="1831081"/>
            <a:ext cx="5627157" cy="38166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9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1653" y="6557815"/>
            <a:ext cx="38608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f</a:t>
            </a:r>
            <a:endParaRPr lang="ru-R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78367" y="1509184"/>
            <a:ext cx="5473700" cy="4656667"/>
          </a:xfrm>
        </p:spPr>
        <p:txBody>
          <a:bodyPr>
            <a:noAutofit/>
          </a:bodyPr>
          <a:lstStyle>
            <a:lvl1pPr marL="300559" indent="-300559">
              <a:buSzPct val="90000"/>
              <a:buFontTx/>
              <a:buBlip>
                <a:blip r:embed="rId2"/>
              </a:buBlip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2533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07414" indent="-303708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17411" y="1509184"/>
            <a:ext cx="5476867" cy="4656667"/>
          </a:xfrm>
        </p:spPr>
        <p:txBody>
          <a:bodyPr>
            <a:noAutofit/>
          </a:bodyPr>
          <a:lstStyle>
            <a:lvl1pPr marL="304792" indent="-304792">
              <a:spcBef>
                <a:spcPts val="400"/>
              </a:spcBef>
              <a:spcAft>
                <a:spcPts val="400"/>
              </a:spcAft>
              <a:buSzPct val="90000"/>
              <a:buFontTx/>
              <a:buBlip>
                <a:blip r:embed="rId2"/>
              </a:buBlip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2533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07414" indent="-303708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569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1" y="0"/>
            <a:ext cx="12191999" cy="685751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3333" y="1122075"/>
            <a:ext cx="11186252" cy="55876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26" spc="6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423333" y="274861"/>
            <a:ext cx="9139766" cy="58854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+mj-lt"/>
                <a:ea typeface="+mj-ea"/>
                <a:cs typeface="Open Sans"/>
              </a:defRPr>
            </a:lvl1pPr>
          </a:lstStyle>
          <a:p>
            <a:endParaRPr lang="en-US" sz="3002" b="1" spc="9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bk object 17"/>
          <p:cNvSpPr/>
          <p:nvPr/>
        </p:nvSpPr>
        <p:spPr>
          <a:xfrm>
            <a:off x="9356780" y="6477118"/>
            <a:ext cx="2676137" cy="33982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335484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1297" y="548834"/>
            <a:ext cx="10429404" cy="461986"/>
          </a:xfrm>
        </p:spPr>
        <p:txBody>
          <a:bodyPr lIns="0" tIns="0" rIns="0" bIns="0"/>
          <a:lstStyle>
            <a:lvl1pPr>
              <a:defRPr sz="300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770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770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254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74135" y="1509184"/>
            <a:ext cx="5472000" cy="4656667"/>
          </a:xfrm>
        </p:spPr>
        <p:txBody>
          <a:bodyPr>
            <a:noAutofit/>
          </a:bodyPr>
          <a:lstStyle/>
          <a:p>
            <a:r>
              <a:rPr lang="ru-RU"/>
              <a:t>Вставка рисунка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368" y="418113"/>
            <a:ext cx="11235265" cy="900572"/>
          </a:xfrm>
        </p:spPr>
        <p:txBody>
          <a:bodyPr>
            <a:noAutofit/>
          </a:bodyPr>
          <a:lstStyle/>
          <a:p>
            <a:r>
              <a:rPr lang="en-US" dirty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1653" y="6557815"/>
            <a:ext cx="38608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f</a:t>
            </a:r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239933" y="1509184"/>
            <a:ext cx="5472000" cy="4656667"/>
          </a:xfrm>
        </p:spPr>
        <p:txBody>
          <a:bodyPr>
            <a:noAutofit/>
          </a:bodyPr>
          <a:lstStyle>
            <a:lvl1pPr marL="14476" indent="0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2533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3706" indent="0">
              <a:buFont typeface="Arial" pitchFamily="34" charset="0"/>
              <a:buNone/>
              <a:defRPr/>
            </a:lvl3pPr>
            <a:lvl4pPr marL="1828696" indent="0">
              <a:buNone/>
              <a:defRPr/>
            </a:lvl4pPr>
            <a:lvl5pPr marL="243826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5161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4" name="Shape 98"/>
          <p:cNvSpPr>
            <a:spLocks noGrp="1"/>
          </p:cNvSpPr>
          <p:nvPr>
            <p:ph type="body" sz="quarter" idx="1"/>
          </p:nvPr>
        </p:nvSpPr>
        <p:spPr>
          <a:xfrm>
            <a:off x="5004903" y="1606855"/>
            <a:ext cx="2142023" cy="184667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1200" b="1"/>
            </a:lvl1pPr>
            <a:lvl2pPr marL="628650" indent="-171450" algn="ctr">
              <a:lnSpc>
                <a:spcPct val="100000"/>
              </a:lnSpc>
              <a:buSzPct val="100000"/>
              <a:buChar char="•"/>
              <a:defRPr sz="1200" b="1"/>
            </a:lvl2pPr>
            <a:lvl3pPr marL="1085850" indent="-171450" algn="ctr">
              <a:lnSpc>
                <a:spcPct val="100000"/>
              </a:lnSpc>
              <a:buSzPct val="100000"/>
              <a:buChar char="•"/>
              <a:defRPr sz="1200" b="1"/>
            </a:lvl3pPr>
            <a:lvl4pPr marL="1543050" indent="-171450" algn="ctr">
              <a:lnSpc>
                <a:spcPct val="100000"/>
              </a:lnSpc>
              <a:buSzPct val="100000"/>
              <a:buChar char="•"/>
              <a:defRPr sz="1200" b="1"/>
            </a:lvl4pPr>
            <a:lvl5pPr marL="2000250" indent="-171450" algn="ctr">
              <a:lnSpc>
                <a:spcPct val="100000"/>
              </a:lnSpc>
              <a:buSzPct val="100000"/>
              <a:buChar char="•"/>
              <a:defRPr sz="1200" b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48825" name="Shape 99"/>
          <p:cNvSpPr>
            <a:spLocks noGrp="1"/>
          </p:cNvSpPr>
          <p:nvPr>
            <p:ph type="body" sz="quarter" idx="13"/>
          </p:nvPr>
        </p:nvSpPr>
        <p:spPr>
          <a:xfrm>
            <a:off x="5004901" y="1848259"/>
            <a:ext cx="2142024" cy="169278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1048826" name="Shape 100"/>
          <p:cNvSpPr>
            <a:spLocks noGrp="1"/>
          </p:cNvSpPr>
          <p:nvPr>
            <p:ph type="pic" sz="quarter" idx="14"/>
          </p:nvPr>
        </p:nvSpPr>
        <p:spPr>
          <a:xfrm>
            <a:off x="5604426" y="563891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827" name="Shape 101"/>
          <p:cNvSpPr>
            <a:spLocks noGrp="1"/>
          </p:cNvSpPr>
          <p:nvPr>
            <p:ph type="body" sz="quarter" idx="15"/>
          </p:nvPr>
        </p:nvSpPr>
        <p:spPr>
          <a:xfrm>
            <a:off x="5004903" y="3527042"/>
            <a:ext cx="2142024" cy="184667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200" b="1"/>
            </a:pPr>
            <a:r>
              <a:rPr lang="ru-RU"/>
              <a:t>Образец текста</a:t>
            </a:r>
          </a:p>
        </p:txBody>
      </p:sp>
      <p:sp>
        <p:nvSpPr>
          <p:cNvPr id="1048828" name="Shape 102"/>
          <p:cNvSpPr>
            <a:spLocks noGrp="1"/>
          </p:cNvSpPr>
          <p:nvPr>
            <p:ph type="body" sz="quarter" idx="16"/>
          </p:nvPr>
        </p:nvSpPr>
        <p:spPr>
          <a:xfrm>
            <a:off x="5004901" y="3768444"/>
            <a:ext cx="2142024" cy="338555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spcBef>
                <a:spcPts val="200"/>
              </a:spcBef>
              <a:defRPr sz="1100">
                <a:solidFill>
                  <a:schemeClr val="accent5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1048829" name="Shape 103"/>
          <p:cNvSpPr>
            <a:spLocks noGrp="1"/>
          </p:cNvSpPr>
          <p:nvPr>
            <p:ph type="pic" sz="quarter" idx="17"/>
          </p:nvPr>
        </p:nvSpPr>
        <p:spPr>
          <a:xfrm>
            <a:off x="5604426" y="2484079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830" name="Shape 104"/>
          <p:cNvSpPr>
            <a:spLocks noGrp="1"/>
          </p:cNvSpPr>
          <p:nvPr>
            <p:ph type="body" sz="quarter" idx="18"/>
          </p:nvPr>
        </p:nvSpPr>
        <p:spPr>
          <a:xfrm>
            <a:off x="7351289" y="3527042"/>
            <a:ext cx="2142024" cy="184667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200" b="1"/>
            </a:pPr>
            <a:r>
              <a:rPr lang="ru-RU"/>
              <a:t>Образец текста</a:t>
            </a:r>
          </a:p>
        </p:txBody>
      </p:sp>
      <p:sp>
        <p:nvSpPr>
          <p:cNvPr id="1048831" name="Shape 105"/>
          <p:cNvSpPr>
            <a:spLocks noGrp="1"/>
          </p:cNvSpPr>
          <p:nvPr>
            <p:ph type="body" sz="quarter" idx="19"/>
          </p:nvPr>
        </p:nvSpPr>
        <p:spPr>
          <a:xfrm>
            <a:off x="7351286" y="3768444"/>
            <a:ext cx="2142024" cy="338555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spcBef>
                <a:spcPts val="500"/>
              </a:spcBef>
              <a:defRPr sz="1100">
                <a:solidFill>
                  <a:schemeClr val="accent5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1048832" name="Shape 106"/>
          <p:cNvSpPr>
            <a:spLocks noGrp="1"/>
          </p:cNvSpPr>
          <p:nvPr>
            <p:ph type="pic" sz="quarter" idx="20"/>
          </p:nvPr>
        </p:nvSpPr>
        <p:spPr>
          <a:xfrm>
            <a:off x="7950813" y="2484079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833" name="Shape 107"/>
          <p:cNvSpPr>
            <a:spLocks noGrp="1"/>
          </p:cNvSpPr>
          <p:nvPr>
            <p:ph type="body" sz="quarter" idx="21"/>
          </p:nvPr>
        </p:nvSpPr>
        <p:spPr>
          <a:xfrm>
            <a:off x="9697673" y="3527042"/>
            <a:ext cx="2142024" cy="184667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200" b="1"/>
            </a:pPr>
            <a:r>
              <a:rPr lang="ru-RU"/>
              <a:t>Образец текста</a:t>
            </a:r>
          </a:p>
        </p:txBody>
      </p:sp>
      <p:sp>
        <p:nvSpPr>
          <p:cNvPr id="1048834" name="Shape 108"/>
          <p:cNvSpPr>
            <a:spLocks noGrp="1"/>
          </p:cNvSpPr>
          <p:nvPr>
            <p:ph type="body" sz="quarter" idx="22"/>
          </p:nvPr>
        </p:nvSpPr>
        <p:spPr>
          <a:xfrm>
            <a:off x="9697673" y="3768444"/>
            <a:ext cx="2142024" cy="169278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1048835" name="Shape 109"/>
          <p:cNvSpPr>
            <a:spLocks noGrp="1"/>
          </p:cNvSpPr>
          <p:nvPr>
            <p:ph type="pic" sz="quarter" idx="23"/>
          </p:nvPr>
        </p:nvSpPr>
        <p:spPr>
          <a:xfrm>
            <a:off x="10297197" y="2484079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836" name="Shape 110"/>
          <p:cNvSpPr>
            <a:spLocks noGrp="1"/>
          </p:cNvSpPr>
          <p:nvPr>
            <p:ph type="body" sz="quarter" idx="24"/>
          </p:nvPr>
        </p:nvSpPr>
        <p:spPr>
          <a:xfrm>
            <a:off x="312133" y="3527042"/>
            <a:ext cx="2142023" cy="184667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200" b="1"/>
            </a:pPr>
            <a:r>
              <a:rPr lang="ru-RU"/>
              <a:t>Образец текста</a:t>
            </a:r>
          </a:p>
        </p:txBody>
      </p:sp>
      <p:sp>
        <p:nvSpPr>
          <p:cNvPr id="1048837" name="Shape 111"/>
          <p:cNvSpPr>
            <a:spLocks noGrp="1"/>
          </p:cNvSpPr>
          <p:nvPr>
            <p:ph type="body" sz="quarter" idx="25"/>
          </p:nvPr>
        </p:nvSpPr>
        <p:spPr>
          <a:xfrm>
            <a:off x="312131" y="3768444"/>
            <a:ext cx="2142023" cy="169278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1048838" name="Shape 112"/>
          <p:cNvSpPr>
            <a:spLocks noGrp="1"/>
          </p:cNvSpPr>
          <p:nvPr>
            <p:ph type="pic" sz="quarter" idx="26"/>
          </p:nvPr>
        </p:nvSpPr>
        <p:spPr>
          <a:xfrm>
            <a:off x="911657" y="2484079"/>
            <a:ext cx="942976" cy="93943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839" name="Shape 113"/>
          <p:cNvSpPr>
            <a:spLocks noGrp="1"/>
          </p:cNvSpPr>
          <p:nvPr>
            <p:ph type="body" sz="quarter" idx="27"/>
          </p:nvPr>
        </p:nvSpPr>
        <p:spPr>
          <a:xfrm>
            <a:off x="2658517" y="3527042"/>
            <a:ext cx="2142024" cy="184667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200" b="1"/>
            </a:pPr>
            <a:r>
              <a:rPr lang="ru-RU"/>
              <a:t>Образец текста</a:t>
            </a:r>
          </a:p>
        </p:txBody>
      </p:sp>
      <p:sp>
        <p:nvSpPr>
          <p:cNvPr id="1048840" name="Shape 114"/>
          <p:cNvSpPr>
            <a:spLocks noGrp="1"/>
          </p:cNvSpPr>
          <p:nvPr>
            <p:ph type="body" sz="quarter" idx="28"/>
          </p:nvPr>
        </p:nvSpPr>
        <p:spPr>
          <a:xfrm>
            <a:off x="2658517" y="3768444"/>
            <a:ext cx="2142023" cy="338555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1048841" name="Shape 115"/>
          <p:cNvSpPr>
            <a:spLocks noGrp="1"/>
          </p:cNvSpPr>
          <p:nvPr>
            <p:ph type="pic" sz="quarter" idx="29"/>
          </p:nvPr>
        </p:nvSpPr>
        <p:spPr>
          <a:xfrm>
            <a:off x="3258041" y="2484079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842" name="Shape 116"/>
          <p:cNvSpPr>
            <a:spLocks noGrp="1"/>
          </p:cNvSpPr>
          <p:nvPr>
            <p:ph type="body" sz="quarter" idx="30"/>
          </p:nvPr>
        </p:nvSpPr>
        <p:spPr>
          <a:xfrm>
            <a:off x="5004903" y="5541085"/>
            <a:ext cx="2142024" cy="184667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200" b="1"/>
            </a:pPr>
            <a:r>
              <a:rPr lang="ru-RU"/>
              <a:t>Образец текста</a:t>
            </a:r>
          </a:p>
        </p:txBody>
      </p:sp>
      <p:sp>
        <p:nvSpPr>
          <p:cNvPr id="1048843" name="Shape 117"/>
          <p:cNvSpPr>
            <a:spLocks noGrp="1"/>
          </p:cNvSpPr>
          <p:nvPr>
            <p:ph type="body" sz="quarter" idx="31"/>
          </p:nvPr>
        </p:nvSpPr>
        <p:spPr>
          <a:xfrm>
            <a:off x="5004901" y="5782486"/>
            <a:ext cx="2142024" cy="338555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1048844" name="Shape 118"/>
          <p:cNvSpPr>
            <a:spLocks noGrp="1"/>
          </p:cNvSpPr>
          <p:nvPr>
            <p:ph type="pic" sz="quarter" idx="32"/>
          </p:nvPr>
        </p:nvSpPr>
        <p:spPr>
          <a:xfrm>
            <a:off x="5604426" y="4498123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845" name="Shape 119"/>
          <p:cNvSpPr>
            <a:spLocks noGrp="1"/>
          </p:cNvSpPr>
          <p:nvPr>
            <p:ph type="body" sz="quarter" idx="33"/>
          </p:nvPr>
        </p:nvSpPr>
        <p:spPr>
          <a:xfrm>
            <a:off x="7351289" y="5541085"/>
            <a:ext cx="2142024" cy="184667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200" b="1"/>
            </a:pPr>
            <a:r>
              <a:rPr lang="ru-RU"/>
              <a:t>Образец текста</a:t>
            </a:r>
          </a:p>
        </p:txBody>
      </p:sp>
      <p:sp>
        <p:nvSpPr>
          <p:cNvPr id="1048846" name="Shape 120"/>
          <p:cNvSpPr>
            <a:spLocks noGrp="1"/>
          </p:cNvSpPr>
          <p:nvPr>
            <p:ph type="body" sz="quarter" idx="34"/>
          </p:nvPr>
        </p:nvSpPr>
        <p:spPr>
          <a:xfrm>
            <a:off x="7351286" y="5782486"/>
            <a:ext cx="2142024" cy="338555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1048847" name="Shape 121"/>
          <p:cNvSpPr>
            <a:spLocks noGrp="1"/>
          </p:cNvSpPr>
          <p:nvPr>
            <p:ph type="pic" sz="quarter" idx="35"/>
          </p:nvPr>
        </p:nvSpPr>
        <p:spPr>
          <a:xfrm>
            <a:off x="7950813" y="4498123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848" name="Shape 122"/>
          <p:cNvSpPr>
            <a:spLocks noGrp="1"/>
          </p:cNvSpPr>
          <p:nvPr>
            <p:ph type="body" sz="quarter" idx="36"/>
          </p:nvPr>
        </p:nvSpPr>
        <p:spPr>
          <a:xfrm>
            <a:off x="9697673" y="5541085"/>
            <a:ext cx="2142024" cy="184667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200" b="1"/>
            </a:pPr>
            <a:r>
              <a:rPr lang="ru-RU"/>
              <a:t>Образец текста</a:t>
            </a:r>
          </a:p>
        </p:txBody>
      </p:sp>
      <p:sp>
        <p:nvSpPr>
          <p:cNvPr id="1048849" name="Shape 123"/>
          <p:cNvSpPr>
            <a:spLocks noGrp="1"/>
          </p:cNvSpPr>
          <p:nvPr>
            <p:ph type="body" sz="quarter" idx="37"/>
          </p:nvPr>
        </p:nvSpPr>
        <p:spPr>
          <a:xfrm>
            <a:off x="9697673" y="5782488"/>
            <a:ext cx="2142024" cy="169278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1048850" name="Shape 124"/>
          <p:cNvSpPr>
            <a:spLocks noGrp="1"/>
          </p:cNvSpPr>
          <p:nvPr>
            <p:ph type="pic" sz="quarter" idx="38"/>
          </p:nvPr>
        </p:nvSpPr>
        <p:spPr>
          <a:xfrm>
            <a:off x="10297197" y="4498123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851" name="Shape 125"/>
          <p:cNvSpPr>
            <a:spLocks noGrp="1"/>
          </p:cNvSpPr>
          <p:nvPr>
            <p:ph type="body" sz="quarter" idx="39"/>
          </p:nvPr>
        </p:nvSpPr>
        <p:spPr>
          <a:xfrm>
            <a:off x="312133" y="5541085"/>
            <a:ext cx="2142023" cy="184667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200" b="1"/>
            </a:pPr>
            <a:r>
              <a:rPr lang="ru-RU"/>
              <a:t>Образец текста</a:t>
            </a:r>
          </a:p>
        </p:txBody>
      </p:sp>
      <p:sp>
        <p:nvSpPr>
          <p:cNvPr id="1048852" name="Shape 126"/>
          <p:cNvSpPr>
            <a:spLocks noGrp="1"/>
          </p:cNvSpPr>
          <p:nvPr>
            <p:ph type="body" sz="quarter" idx="40"/>
          </p:nvPr>
        </p:nvSpPr>
        <p:spPr>
          <a:xfrm>
            <a:off x="312131" y="5782488"/>
            <a:ext cx="2142023" cy="169278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1048853" name="Shape 127"/>
          <p:cNvSpPr>
            <a:spLocks noGrp="1"/>
          </p:cNvSpPr>
          <p:nvPr>
            <p:ph type="pic" sz="quarter" idx="41"/>
          </p:nvPr>
        </p:nvSpPr>
        <p:spPr>
          <a:xfrm>
            <a:off x="911657" y="4498123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854" name="Shape 128"/>
          <p:cNvSpPr>
            <a:spLocks noGrp="1"/>
          </p:cNvSpPr>
          <p:nvPr>
            <p:ph type="body" sz="quarter" idx="42"/>
          </p:nvPr>
        </p:nvSpPr>
        <p:spPr>
          <a:xfrm>
            <a:off x="2658517" y="5541085"/>
            <a:ext cx="2142024" cy="184667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200" b="1"/>
            </a:pPr>
            <a:r>
              <a:rPr lang="ru-RU"/>
              <a:t>Образец текста</a:t>
            </a:r>
          </a:p>
        </p:txBody>
      </p:sp>
      <p:sp>
        <p:nvSpPr>
          <p:cNvPr id="1048855" name="Shape 129"/>
          <p:cNvSpPr>
            <a:spLocks noGrp="1"/>
          </p:cNvSpPr>
          <p:nvPr>
            <p:ph type="body" sz="quarter" idx="43"/>
          </p:nvPr>
        </p:nvSpPr>
        <p:spPr>
          <a:xfrm>
            <a:off x="2658517" y="5782486"/>
            <a:ext cx="2142023" cy="338555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100">
                <a:solidFill>
                  <a:schemeClr val="accent5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1048856" name="Shape 130"/>
          <p:cNvSpPr>
            <a:spLocks noGrp="1"/>
          </p:cNvSpPr>
          <p:nvPr>
            <p:ph type="pic" sz="quarter" idx="44"/>
          </p:nvPr>
        </p:nvSpPr>
        <p:spPr>
          <a:xfrm>
            <a:off x="3258041" y="4498123"/>
            <a:ext cx="942976" cy="942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48857" name="Shape 131"/>
          <p:cNvSpPr>
            <a:spLocks noGrp="1"/>
          </p:cNvSpPr>
          <p:nvPr>
            <p:ph type="title"/>
          </p:nvPr>
        </p:nvSpPr>
        <p:spPr>
          <a:xfrm>
            <a:off x="438150" y="408553"/>
            <a:ext cx="3973832" cy="3324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48858" name="Shape 1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9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56" y="6289650"/>
            <a:ext cx="1210676" cy="335633"/>
          </a:xfrm>
          <a:prstGeom prst="rect">
            <a:avLst/>
          </a:prstGeom>
        </p:spPr>
      </p:pic>
      <p:sp>
        <p:nvSpPr>
          <p:cNvPr id="3" name="Текст 23"/>
          <p:cNvSpPr>
            <a:spLocks noGrp="1"/>
          </p:cNvSpPr>
          <p:nvPr>
            <p:ph type="body" sz="quarter" idx="36" hasCustomPrompt="1"/>
          </p:nvPr>
        </p:nvSpPr>
        <p:spPr>
          <a:xfrm>
            <a:off x="434977" y="4329436"/>
            <a:ext cx="5137002" cy="221599"/>
          </a:xfrm>
        </p:spPr>
        <p:txBody>
          <a:bodyPr lIns="0" tIns="0" rIns="0" bIns="0" anchor="t" anchorCtr="0">
            <a:spAutoFit/>
          </a:bodyPr>
          <a:lstStyle>
            <a:lvl1pPr marL="0" indent="0">
              <a:buFontTx/>
              <a:buNone/>
              <a:defRPr sz="1600" i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Secondary text area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4976" y="2624407"/>
            <a:ext cx="5790337" cy="1491177"/>
          </a:xfrm>
        </p:spPr>
        <p:txBody>
          <a:bodyPr anchor="t" anchorCtr="0">
            <a:spAutoFit/>
          </a:bodyPr>
          <a:lstStyle>
            <a:lvl1pPr>
              <a:lnSpc>
                <a:spcPct val="85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WHO WE ARE,</a:t>
            </a:r>
            <a:br>
              <a:rPr lang="en-US" dirty="0"/>
            </a:br>
            <a:r>
              <a:rPr lang="en-US" dirty="0"/>
              <a:t>WHAT WE DO,</a:t>
            </a:r>
            <a:br>
              <a:rPr lang="en-US" dirty="0"/>
            </a:br>
            <a:r>
              <a:rPr lang="en-US" dirty="0"/>
              <a:t>WHAT MATTERS TO US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51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K (Big img with text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6" y="1275907"/>
            <a:ext cx="5137002" cy="4316819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2" y="6289650"/>
            <a:ext cx="1208351" cy="33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4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4975" y="2931941"/>
            <a:ext cx="5790337" cy="994118"/>
          </a:xfrm>
        </p:spPr>
        <p:txBody>
          <a:bodyPr anchor="t" anchorCtr="0">
            <a:spAutoFit/>
          </a:bodyPr>
          <a:lstStyle>
            <a:lvl1pPr>
              <a:lnSpc>
                <a:spcPct val="85000"/>
              </a:lnSpc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THREAT</a:t>
            </a:r>
            <a:br>
              <a:rPr lang="en-US" dirty="0"/>
            </a:br>
            <a:r>
              <a:rPr lang="en-US" dirty="0"/>
              <a:t>LANDSCAPE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56" y="6289650"/>
            <a:ext cx="1210676" cy="33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9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_slide_We_protec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689892" y="3122091"/>
            <a:ext cx="6793742" cy="387798"/>
          </a:xfrm>
        </p:spPr>
        <p:txBody>
          <a:bodyPr wrap="square" lIns="0" tIns="0" rIns="0" bIns="0" anchor="t" anchorCtr="0">
            <a:noAutofit/>
          </a:bodyPr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 PROTECT WHAT MATTERS MOST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48" y="4538909"/>
            <a:ext cx="1929630" cy="53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9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_slide_Let's_talk?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5707" y="3122091"/>
            <a:ext cx="4182938" cy="387798"/>
          </a:xfrm>
        </p:spPr>
        <p:txBody>
          <a:bodyPr wrap="square" lIns="0" tIns="0" rIns="0" bIns="0" anchor="t" anchorCtr="0">
            <a:no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LET’S TALK?</a:t>
            </a:r>
            <a:endParaRPr lang="ru-RU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3940954"/>
            <a:ext cx="4183669" cy="1128514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00"/>
              </a:spcBef>
              <a:buFontTx/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Kaspersky Lab HQ</a:t>
            </a:r>
          </a:p>
          <a:p>
            <a:pPr lvl="0"/>
            <a:r>
              <a:rPr lang="en-US" dirty="0"/>
              <a:t>39A/3 </a:t>
            </a:r>
            <a:r>
              <a:rPr lang="en-US" dirty="0" err="1"/>
              <a:t>Leningradskoe</a:t>
            </a:r>
            <a:r>
              <a:rPr lang="en-US" dirty="0"/>
              <a:t> </a:t>
            </a:r>
            <a:r>
              <a:rPr lang="en-US" dirty="0" err="1"/>
              <a:t>Shosse</a:t>
            </a:r>
            <a:endParaRPr lang="en-US" dirty="0"/>
          </a:p>
          <a:p>
            <a:pPr lvl="0"/>
            <a:r>
              <a:rPr lang="en-US" dirty="0"/>
              <a:t>Moscow, 125212, Russian Federation</a:t>
            </a:r>
          </a:p>
          <a:p>
            <a:pPr lvl="0"/>
            <a:r>
              <a:rPr lang="en-US" dirty="0"/>
              <a:t>Tel: +7 (495) 797-8700</a:t>
            </a:r>
          </a:p>
          <a:p>
            <a:pPr lvl="0"/>
            <a:r>
              <a:rPr lang="en-US" dirty="0"/>
              <a:t>www.kaspersky.com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3" y="5500533"/>
            <a:ext cx="1493537" cy="41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7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31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1297" y="548834"/>
            <a:ext cx="10429404" cy="461986"/>
          </a:xfrm>
        </p:spPr>
        <p:txBody>
          <a:bodyPr lIns="0" tIns="0" rIns="0" bIns="0"/>
          <a:lstStyle>
            <a:lvl1pPr>
              <a:defRPr sz="300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2366" y="2801283"/>
            <a:ext cx="9687268" cy="228652"/>
          </a:xfrm>
        </p:spPr>
        <p:txBody>
          <a:bodyPr lIns="0" tIns="0" rIns="0" bIns="0"/>
          <a:lstStyle>
            <a:lvl1pPr>
              <a:defRPr sz="1486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5653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ly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0" name="Текст 88"/>
          <p:cNvSpPr>
            <a:spLocks noGrp="1"/>
          </p:cNvSpPr>
          <p:nvPr>
            <p:ph type="body" sz="quarter" idx="10"/>
          </p:nvPr>
        </p:nvSpPr>
        <p:spPr>
          <a:xfrm>
            <a:off x="434976" y="2248999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1" name="Текст 88"/>
          <p:cNvSpPr>
            <a:spLocks noGrp="1"/>
          </p:cNvSpPr>
          <p:nvPr>
            <p:ph type="body" sz="quarter" idx="11"/>
          </p:nvPr>
        </p:nvSpPr>
        <p:spPr>
          <a:xfrm>
            <a:off x="2335642" y="2248999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2" name="Текст 88"/>
          <p:cNvSpPr>
            <a:spLocks noGrp="1"/>
          </p:cNvSpPr>
          <p:nvPr>
            <p:ph type="body" sz="quarter" idx="12"/>
          </p:nvPr>
        </p:nvSpPr>
        <p:spPr>
          <a:xfrm>
            <a:off x="4236311" y="2248999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3" name="Текст 88"/>
          <p:cNvSpPr>
            <a:spLocks noGrp="1"/>
          </p:cNvSpPr>
          <p:nvPr>
            <p:ph type="body" sz="quarter" idx="13"/>
          </p:nvPr>
        </p:nvSpPr>
        <p:spPr>
          <a:xfrm>
            <a:off x="6136977" y="2248999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4" name="Текст 88"/>
          <p:cNvSpPr>
            <a:spLocks noGrp="1"/>
          </p:cNvSpPr>
          <p:nvPr>
            <p:ph type="body" sz="quarter" idx="14"/>
          </p:nvPr>
        </p:nvSpPr>
        <p:spPr>
          <a:xfrm>
            <a:off x="8037646" y="2248999"/>
            <a:ext cx="1821247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5" name="Текст 88"/>
          <p:cNvSpPr>
            <a:spLocks noGrp="1"/>
          </p:cNvSpPr>
          <p:nvPr>
            <p:ph type="body" sz="quarter" idx="15"/>
          </p:nvPr>
        </p:nvSpPr>
        <p:spPr>
          <a:xfrm>
            <a:off x="9938317" y="2248999"/>
            <a:ext cx="1815534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7" name="Текст 88"/>
          <p:cNvSpPr>
            <a:spLocks noGrp="1"/>
          </p:cNvSpPr>
          <p:nvPr>
            <p:ph type="body" sz="quarter" idx="16"/>
          </p:nvPr>
        </p:nvSpPr>
        <p:spPr>
          <a:xfrm>
            <a:off x="434976" y="5919945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8" name="Текст 88"/>
          <p:cNvSpPr>
            <a:spLocks noGrp="1"/>
          </p:cNvSpPr>
          <p:nvPr>
            <p:ph type="body" sz="quarter" idx="17"/>
          </p:nvPr>
        </p:nvSpPr>
        <p:spPr>
          <a:xfrm>
            <a:off x="2335642" y="5919945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9" name="Текст 88"/>
          <p:cNvSpPr>
            <a:spLocks noGrp="1"/>
          </p:cNvSpPr>
          <p:nvPr>
            <p:ph type="body" sz="quarter" idx="18"/>
          </p:nvPr>
        </p:nvSpPr>
        <p:spPr>
          <a:xfrm>
            <a:off x="4236311" y="5919945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0" name="Текст 88"/>
          <p:cNvSpPr>
            <a:spLocks noGrp="1"/>
          </p:cNvSpPr>
          <p:nvPr>
            <p:ph type="body" sz="quarter" idx="19"/>
          </p:nvPr>
        </p:nvSpPr>
        <p:spPr>
          <a:xfrm>
            <a:off x="6136977" y="5919945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1" name="Текст 88"/>
          <p:cNvSpPr>
            <a:spLocks noGrp="1"/>
          </p:cNvSpPr>
          <p:nvPr>
            <p:ph type="body" sz="quarter" idx="20"/>
          </p:nvPr>
        </p:nvSpPr>
        <p:spPr>
          <a:xfrm>
            <a:off x="8037646" y="5919945"/>
            <a:ext cx="1821247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2" name="Текст 88"/>
          <p:cNvSpPr>
            <a:spLocks noGrp="1"/>
          </p:cNvSpPr>
          <p:nvPr>
            <p:ph type="body" sz="quarter" idx="21"/>
          </p:nvPr>
        </p:nvSpPr>
        <p:spPr>
          <a:xfrm>
            <a:off x="9938317" y="5919945"/>
            <a:ext cx="1815534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" name="Текст 88"/>
          <p:cNvSpPr>
            <a:spLocks noGrp="1"/>
          </p:cNvSpPr>
          <p:nvPr>
            <p:ph type="body" sz="quarter" idx="22"/>
          </p:nvPr>
        </p:nvSpPr>
        <p:spPr>
          <a:xfrm>
            <a:off x="434976" y="4083733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5" name="Текст 88"/>
          <p:cNvSpPr>
            <a:spLocks noGrp="1"/>
          </p:cNvSpPr>
          <p:nvPr>
            <p:ph type="body" sz="quarter" idx="23"/>
          </p:nvPr>
        </p:nvSpPr>
        <p:spPr>
          <a:xfrm>
            <a:off x="2335642" y="4083733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6" name="Текст 88"/>
          <p:cNvSpPr>
            <a:spLocks noGrp="1"/>
          </p:cNvSpPr>
          <p:nvPr>
            <p:ph type="body" sz="quarter" idx="24"/>
          </p:nvPr>
        </p:nvSpPr>
        <p:spPr>
          <a:xfrm>
            <a:off x="4236311" y="4083733"/>
            <a:ext cx="1821243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7" name="Текст 88"/>
          <p:cNvSpPr>
            <a:spLocks noGrp="1"/>
          </p:cNvSpPr>
          <p:nvPr>
            <p:ph type="body" sz="quarter" idx="25"/>
          </p:nvPr>
        </p:nvSpPr>
        <p:spPr>
          <a:xfrm>
            <a:off x="6136977" y="4083733"/>
            <a:ext cx="1821246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8" name="Текст 88"/>
          <p:cNvSpPr>
            <a:spLocks noGrp="1"/>
          </p:cNvSpPr>
          <p:nvPr>
            <p:ph type="body" sz="quarter" idx="26"/>
          </p:nvPr>
        </p:nvSpPr>
        <p:spPr>
          <a:xfrm>
            <a:off x="8037646" y="4083733"/>
            <a:ext cx="1821247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9" name="Текст 88"/>
          <p:cNvSpPr>
            <a:spLocks noGrp="1"/>
          </p:cNvSpPr>
          <p:nvPr>
            <p:ph type="body" sz="quarter" idx="27"/>
          </p:nvPr>
        </p:nvSpPr>
        <p:spPr>
          <a:xfrm>
            <a:off x="9938317" y="4083733"/>
            <a:ext cx="1815534" cy="549065"/>
          </a:xfrm>
        </p:spPr>
        <p:txBody>
          <a:bodyPr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018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9423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13000" y="1768320"/>
            <a:ext cx="11230920" cy="2437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931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hemes &amp; char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0" name="Shape 139"/>
          <p:cNvSpPr>
            <a:spLocks noGrp="1"/>
          </p:cNvSpPr>
          <p:nvPr>
            <p:ph type="body" sz="quarter" idx="1"/>
          </p:nvPr>
        </p:nvSpPr>
        <p:spPr>
          <a:xfrm>
            <a:off x="434976" y="996659"/>
            <a:ext cx="6861176" cy="24622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</a:lvl1pPr>
            <a:lvl2pPr marL="685800" indent="-228600">
              <a:lnSpc>
                <a:spcPct val="100000"/>
              </a:lnSpc>
              <a:buSzPct val="100000"/>
              <a:buChar char="•"/>
            </a:lvl2pPr>
            <a:lvl3pPr marL="1143000" indent="-228600">
              <a:lnSpc>
                <a:spcPct val="100000"/>
              </a:lnSpc>
              <a:buSzPct val="100000"/>
              <a:buChar char="•"/>
            </a:lvl3pPr>
            <a:lvl4pPr marL="1600200" indent="-228600">
              <a:lnSpc>
                <a:spcPct val="100000"/>
              </a:lnSpc>
              <a:buSzPct val="100000"/>
              <a:buChar char="•"/>
            </a:lvl4pPr>
            <a:lvl5pPr marL="2057400" indent="-228600">
              <a:lnSpc>
                <a:spcPct val="100000"/>
              </a:lnSpc>
              <a:buSzPct val="100000"/>
              <a:buChar char="•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48911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48912" name="Shape 1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7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84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40565" y="6356350"/>
            <a:ext cx="410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18"/>
          <p:cNvSpPr>
            <a:spLocks noGrp="1"/>
          </p:cNvSpPr>
          <p:nvPr>
            <p:ph type="title"/>
          </p:nvPr>
        </p:nvSpPr>
        <p:spPr>
          <a:xfrm>
            <a:off x="1778748" y="371406"/>
            <a:ext cx="7860553" cy="685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6688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DA91D-F44A-48FB-8CA1-6DB96A5EC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E210E1-6107-42E1-9056-C39953797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97C9B2-048E-4666-A965-B5788B82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8988-69AD-484D-8C7F-7D7788CD72B1}" type="datetimeFigureOut">
              <a:rPr lang="ru-RU" smtClean="0"/>
              <a:t>14.03.2022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615E0-9E63-47A6-933E-3306C079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2855D8-8CA9-4449-8C8B-181D6EBB0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2F69-F34A-4E36-9FCA-BE0D4CB499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26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1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770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254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1297" y="548834"/>
            <a:ext cx="10429404" cy="461986"/>
          </a:xfrm>
        </p:spPr>
        <p:txBody>
          <a:bodyPr lIns="0" tIns="0" rIns="0" bIns="0"/>
          <a:lstStyle>
            <a:lvl1pPr>
              <a:defRPr sz="300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2366" y="2801283"/>
            <a:ext cx="9687268" cy="228652"/>
          </a:xfrm>
        </p:spPr>
        <p:txBody>
          <a:bodyPr lIns="0" tIns="0" rIns="0" bIns="0"/>
          <a:lstStyle>
            <a:lvl1pPr>
              <a:defRPr sz="1486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460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1297" y="548834"/>
            <a:ext cx="10429404" cy="461986"/>
          </a:xfrm>
        </p:spPr>
        <p:txBody>
          <a:bodyPr lIns="0" tIns="0" rIns="0" bIns="0"/>
          <a:lstStyle>
            <a:lvl1pPr>
              <a:defRPr sz="300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770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770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313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1297" y="548834"/>
            <a:ext cx="10429404" cy="461986"/>
          </a:xfrm>
        </p:spPr>
        <p:txBody>
          <a:bodyPr lIns="0" tIns="0" rIns="0" bIns="0"/>
          <a:lstStyle>
            <a:lvl1pPr>
              <a:defRPr sz="300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727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489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3" name="Shape 22"/>
          <p:cNvSpPr>
            <a:spLocks noGrp="1"/>
          </p:cNvSpPr>
          <p:nvPr>
            <p:ph type="body" sz="quarter" idx="1"/>
          </p:nvPr>
        </p:nvSpPr>
        <p:spPr>
          <a:xfrm>
            <a:off x="434978" y="1323414"/>
            <a:ext cx="5357813" cy="115175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48964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48965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222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13000" y="1768320"/>
            <a:ext cx="11230920" cy="2437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107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hemes &amp; 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6" name="Shape 148"/>
          <p:cNvSpPr>
            <a:spLocks noGrp="1"/>
          </p:cNvSpPr>
          <p:nvPr>
            <p:ph type="body" idx="1"/>
          </p:nvPr>
        </p:nvSpPr>
        <p:spPr>
          <a:xfrm>
            <a:off x="434976" y="990459"/>
            <a:ext cx="8147051" cy="44238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48967" name="Shape 149"/>
          <p:cNvSpPr>
            <a:spLocks noGrp="1"/>
          </p:cNvSpPr>
          <p:nvPr>
            <p:ph type="body" sz="quarter" idx="13"/>
          </p:nvPr>
        </p:nvSpPr>
        <p:spPr>
          <a:xfrm>
            <a:off x="434976" y="5613372"/>
            <a:ext cx="6861176" cy="246222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lnSpc>
                <a:spcPct val="100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1048968" name="Shape 150"/>
          <p:cNvSpPr>
            <a:spLocks noGrp="1"/>
          </p:cNvSpPr>
          <p:nvPr>
            <p:ph type="body" sz="quarter" idx="14"/>
          </p:nvPr>
        </p:nvSpPr>
        <p:spPr>
          <a:xfrm>
            <a:off x="8746549" y="990457"/>
            <a:ext cx="3007302" cy="728311"/>
          </a:xfrm>
          <a:prstGeom prst="rect">
            <a:avLst/>
          </a:prstGeom>
        </p:spPr>
        <p:txBody>
          <a:bodyPr lIns="0" tIns="0" rIns="0" bIns="0"/>
          <a:lstStyle/>
          <a:p>
            <a:pPr lvl="0" algn="ctr" defTabSz="850391">
              <a:lnSpc>
                <a:spcPct val="100000"/>
              </a:lnSpc>
              <a:spcBef>
                <a:spcPts val="900"/>
              </a:spcBef>
              <a:defRPr sz="5022">
                <a:solidFill>
                  <a:schemeClr val="accent2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1048969" name="Shape 151"/>
          <p:cNvSpPr>
            <a:spLocks noGrp="1"/>
          </p:cNvSpPr>
          <p:nvPr>
            <p:ph type="body" sz="quarter" idx="15"/>
          </p:nvPr>
        </p:nvSpPr>
        <p:spPr>
          <a:xfrm>
            <a:off x="8746549" y="1820142"/>
            <a:ext cx="3007302" cy="246222"/>
          </a:xfrm>
          <a:prstGeom prst="rect">
            <a:avLst/>
          </a:prstGeom>
        </p:spPr>
        <p:txBody>
          <a:bodyPr lIns="0" tIns="0" rIns="0" bIns="0"/>
          <a:lstStyle/>
          <a:p>
            <a:pPr lvl="0" algn="ctr" defTabSz="749808">
              <a:lnSpc>
                <a:spcPct val="100000"/>
              </a:lnSpc>
              <a:spcBef>
                <a:spcPts val="800"/>
              </a:spcBef>
              <a:defRPr sz="1640">
                <a:solidFill>
                  <a:schemeClr val="accent2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1048970" name="Shape 152"/>
          <p:cNvSpPr>
            <a:spLocks noGrp="1"/>
          </p:cNvSpPr>
          <p:nvPr>
            <p:ph type="body" sz="quarter" idx="16"/>
          </p:nvPr>
        </p:nvSpPr>
        <p:spPr>
          <a:xfrm>
            <a:off x="8746549" y="2193137"/>
            <a:ext cx="3007302" cy="246222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200">
                <a:solidFill>
                  <a:schemeClr val="accent2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1048971" name="Shape 153"/>
          <p:cNvSpPr>
            <a:spLocks noGrp="1"/>
          </p:cNvSpPr>
          <p:nvPr>
            <p:ph type="body" sz="quarter" idx="17"/>
          </p:nvPr>
        </p:nvSpPr>
        <p:spPr>
          <a:xfrm>
            <a:off x="8746549" y="2838307"/>
            <a:ext cx="3007302" cy="728311"/>
          </a:xfrm>
          <a:prstGeom prst="rect">
            <a:avLst/>
          </a:prstGeom>
        </p:spPr>
        <p:txBody>
          <a:bodyPr lIns="0" tIns="0" rIns="0" bIns="0"/>
          <a:lstStyle/>
          <a:p>
            <a:pPr lvl="0" algn="ctr" defTabSz="850391">
              <a:lnSpc>
                <a:spcPct val="100000"/>
              </a:lnSpc>
              <a:spcBef>
                <a:spcPts val="900"/>
              </a:spcBef>
              <a:defRPr sz="5022">
                <a:solidFill>
                  <a:srgbClr val="AFABAB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1048972" name="Shape 154"/>
          <p:cNvSpPr>
            <a:spLocks noGrp="1"/>
          </p:cNvSpPr>
          <p:nvPr>
            <p:ph type="body" sz="quarter" idx="18"/>
          </p:nvPr>
        </p:nvSpPr>
        <p:spPr>
          <a:xfrm>
            <a:off x="8746549" y="3667993"/>
            <a:ext cx="3007302" cy="246222"/>
          </a:xfrm>
          <a:prstGeom prst="rect">
            <a:avLst/>
          </a:prstGeom>
        </p:spPr>
        <p:txBody>
          <a:bodyPr lIns="0" tIns="0" rIns="0" bIns="0"/>
          <a:lstStyle/>
          <a:p>
            <a:pPr lvl="0" algn="ctr" defTabSz="749808">
              <a:lnSpc>
                <a:spcPct val="100000"/>
              </a:lnSpc>
              <a:spcBef>
                <a:spcPts val="800"/>
              </a:spcBef>
              <a:defRPr sz="1640">
                <a:solidFill>
                  <a:srgbClr val="AFABAB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1048973" name="Shape 155"/>
          <p:cNvSpPr>
            <a:spLocks noGrp="1"/>
          </p:cNvSpPr>
          <p:nvPr>
            <p:ph type="body" sz="quarter" idx="19"/>
          </p:nvPr>
        </p:nvSpPr>
        <p:spPr>
          <a:xfrm>
            <a:off x="8746549" y="4040985"/>
            <a:ext cx="3007302" cy="246222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200">
                <a:solidFill>
                  <a:srgbClr val="AFABAB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1048974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48975" name="Shape 1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DA91D-F44A-48FB-8CA1-6DB96A5EC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E210E1-6107-42E1-9056-C39953797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97C9B2-048E-4666-A965-B5788B82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8988-69AD-484D-8C7F-7D7788CD72B1}" type="datetimeFigureOut">
              <a:rPr lang="ru-RU" smtClean="0"/>
              <a:t>14.03.2022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615E0-9E63-47A6-933E-3306C079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2855D8-8CA9-4449-8C8B-181D6EBB0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2F69-F34A-4E36-9FCA-BE0D4CB499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33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hemes &amp; char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6" name="Shape 164"/>
          <p:cNvSpPr>
            <a:spLocks noGrp="1"/>
          </p:cNvSpPr>
          <p:nvPr>
            <p:ph type="body" sz="half" idx="1"/>
          </p:nvPr>
        </p:nvSpPr>
        <p:spPr>
          <a:xfrm>
            <a:off x="434976" y="975828"/>
            <a:ext cx="5308622" cy="36514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48797" name="Shape 165"/>
          <p:cNvSpPr>
            <a:spLocks noGrp="1"/>
          </p:cNvSpPr>
          <p:nvPr>
            <p:ph type="body" sz="quarter" idx="13"/>
          </p:nvPr>
        </p:nvSpPr>
        <p:spPr>
          <a:xfrm>
            <a:off x="434976" y="4882619"/>
            <a:ext cx="5308622" cy="246222"/>
          </a:xfrm>
          <a:prstGeom prst="rect">
            <a:avLst/>
          </a:prstGeom>
        </p:spPr>
        <p:txBody>
          <a:bodyPr lIns="0" tIns="0" rIns="0" bIns="0"/>
          <a:lstStyle/>
          <a:p>
            <a:pPr lvl="0" algn="ctr" defTabSz="832104">
              <a:lnSpc>
                <a:spcPct val="100000"/>
              </a:lnSpc>
              <a:spcBef>
                <a:spcPts val="900"/>
              </a:spcBef>
              <a:defRPr sz="1638"/>
            </a:pPr>
            <a:r>
              <a:rPr lang="ru-RU"/>
              <a:t>Образец текста</a:t>
            </a:r>
          </a:p>
        </p:txBody>
      </p:sp>
      <p:sp>
        <p:nvSpPr>
          <p:cNvPr id="1048798" name="Shape 166"/>
          <p:cNvSpPr>
            <a:spLocks noGrp="1"/>
          </p:cNvSpPr>
          <p:nvPr>
            <p:ph type="body" sz="quarter" idx="14"/>
          </p:nvPr>
        </p:nvSpPr>
        <p:spPr>
          <a:xfrm>
            <a:off x="434976" y="5309392"/>
            <a:ext cx="5308622" cy="601290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200"/>
            </a:pPr>
            <a:r>
              <a:rPr lang="ru-RU"/>
              <a:t>Образец текста</a:t>
            </a:r>
          </a:p>
        </p:txBody>
      </p:sp>
      <p:sp>
        <p:nvSpPr>
          <p:cNvPr id="1048799" name="Shape 167"/>
          <p:cNvSpPr>
            <a:spLocks noGrp="1"/>
          </p:cNvSpPr>
          <p:nvPr>
            <p:ph type="body" sz="quarter" idx="15"/>
          </p:nvPr>
        </p:nvSpPr>
        <p:spPr>
          <a:xfrm>
            <a:off x="6445230" y="4882619"/>
            <a:ext cx="5308622" cy="246222"/>
          </a:xfrm>
          <a:prstGeom prst="rect">
            <a:avLst/>
          </a:prstGeom>
        </p:spPr>
        <p:txBody>
          <a:bodyPr lIns="0" tIns="0" rIns="0" bIns="0"/>
          <a:lstStyle/>
          <a:p>
            <a:pPr lvl="0" algn="ctr" defTabSz="832104">
              <a:lnSpc>
                <a:spcPct val="100000"/>
              </a:lnSpc>
              <a:spcBef>
                <a:spcPts val="900"/>
              </a:spcBef>
              <a:defRPr sz="1638"/>
            </a:pPr>
            <a:r>
              <a:rPr lang="ru-RU"/>
              <a:t>Образец текста</a:t>
            </a:r>
          </a:p>
        </p:txBody>
      </p:sp>
      <p:sp>
        <p:nvSpPr>
          <p:cNvPr id="1048800" name="Shape 168"/>
          <p:cNvSpPr>
            <a:spLocks noGrp="1"/>
          </p:cNvSpPr>
          <p:nvPr>
            <p:ph type="body" sz="quarter" idx="16"/>
          </p:nvPr>
        </p:nvSpPr>
        <p:spPr>
          <a:xfrm>
            <a:off x="6445230" y="5309392"/>
            <a:ext cx="5308622" cy="601290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200"/>
            </a:pPr>
            <a:r>
              <a:rPr lang="ru-RU"/>
              <a:t>Образец текста</a:t>
            </a:r>
          </a:p>
        </p:txBody>
      </p:sp>
      <p:sp>
        <p:nvSpPr>
          <p:cNvPr id="1048801" name="Shape 1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48802" name="Shape 1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9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 ?><Relationships xmlns="http://schemas.openxmlformats.org/package/2006/relationships"><Relationship Id="rId8" Target="../slideLayouts/slideLayout8.xml" Type="http://schemas.openxmlformats.org/officeDocument/2006/relationships/slideLayout"/><Relationship Id="rId13" Target="../slideLayouts/slideLayout13.xml" Type="http://schemas.openxmlformats.org/officeDocument/2006/relationships/slideLayout"/><Relationship Id="rId18" Target="../slideLayouts/slideLayout18.xml" Type="http://schemas.openxmlformats.org/officeDocument/2006/relationships/slideLayout"/><Relationship Id="rId26" Target="../slideLayouts/slideLayout26.xml" Type="http://schemas.openxmlformats.org/officeDocument/2006/relationships/slideLayout"/><Relationship Id="rId3" Target="../slideLayouts/slideLayout3.xml" Type="http://schemas.openxmlformats.org/officeDocument/2006/relationships/slideLayout"/><Relationship Id="rId21" Target="../slideLayouts/slideLayout21.xml" Type="http://schemas.openxmlformats.org/officeDocument/2006/relationships/slideLayout"/><Relationship Id="rId34" Target="../slideLayouts/slideLayout34.xml" Type="http://schemas.openxmlformats.org/officeDocument/2006/relationships/slideLayout"/><Relationship Id="rId7" Target="../slideLayouts/slideLayout7.xml" Type="http://schemas.openxmlformats.org/officeDocument/2006/relationships/slideLayout"/><Relationship Id="rId12" Target="../slideLayouts/slideLayout12.xml" Type="http://schemas.openxmlformats.org/officeDocument/2006/relationships/slideLayout"/><Relationship Id="rId17" Target="../slideLayouts/slideLayout17.xml" Type="http://schemas.openxmlformats.org/officeDocument/2006/relationships/slideLayout"/><Relationship Id="rId25" Target="../slideLayouts/slideLayout25.xml" Type="http://schemas.openxmlformats.org/officeDocument/2006/relationships/slideLayout"/><Relationship Id="rId33" Target="../slideLayouts/slideLayout33.xml" Type="http://schemas.openxmlformats.org/officeDocument/2006/relationships/slideLayout"/><Relationship Id="rId2" Target="../slideLayouts/slideLayout2.xml" Type="http://schemas.openxmlformats.org/officeDocument/2006/relationships/slideLayout"/><Relationship Id="rId16" Target="../slideLayouts/slideLayout16.xml" Type="http://schemas.openxmlformats.org/officeDocument/2006/relationships/slideLayout"/><Relationship Id="rId20" Target="../slideLayouts/slideLayout20.xml" Type="http://schemas.openxmlformats.org/officeDocument/2006/relationships/slideLayout"/><Relationship Id="rId29" Target="../slideLayouts/slideLayout29.xml" Type="http://schemas.openxmlformats.org/officeDocument/2006/relationships/slideLayout"/><Relationship Id="rId1" Target="../slideLayouts/slideLayout1.xml" Type="http://schemas.openxmlformats.org/officeDocument/2006/relationships/slideLayout"/><Relationship Id="rId6" Target="../slideLayouts/slideLayout6.xml" Type="http://schemas.openxmlformats.org/officeDocument/2006/relationships/slideLayout"/><Relationship Id="rId11" Target="../slideLayouts/slideLayout11.xml" Type="http://schemas.openxmlformats.org/officeDocument/2006/relationships/slideLayout"/><Relationship Id="rId24" Target="../slideLayouts/slideLayout24.xml" Type="http://schemas.openxmlformats.org/officeDocument/2006/relationships/slideLayout"/><Relationship Id="rId32" Target="../slideLayouts/slideLayout32.xml" Type="http://schemas.openxmlformats.org/officeDocument/2006/relationships/slideLayout"/><Relationship Id="rId37" Target="../media/image2.png" Type="http://schemas.openxmlformats.org/officeDocument/2006/relationships/image"/><Relationship Id="rId5" Target="../slideLayouts/slideLayout5.xml" Type="http://schemas.openxmlformats.org/officeDocument/2006/relationships/slideLayout"/><Relationship Id="rId15" Target="../slideLayouts/slideLayout15.xml" Type="http://schemas.openxmlformats.org/officeDocument/2006/relationships/slideLayout"/><Relationship Id="rId23" Target="../slideLayouts/slideLayout23.xml" Type="http://schemas.openxmlformats.org/officeDocument/2006/relationships/slideLayout"/><Relationship Id="rId28" Target="../slideLayouts/slideLayout28.xml" Type="http://schemas.openxmlformats.org/officeDocument/2006/relationships/slideLayout"/><Relationship Id="rId36" Target="../media/image1.jpeg" Type="http://schemas.openxmlformats.org/officeDocument/2006/relationships/image"/><Relationship Id="rId10" Target="../slideLayouts/slideLayout10.xml" Type="http://schemas.openxmlformats.org/officeDocument/2006/relationships/slideLayout"/><Relationship Id="rId19" Target="../slideLayouts/slideLayout19.xml" Type="http://schemas.openxmlformats.org/officeDocument/2006/relationships/slideLayout"/><Relationship Id="rId31" Target="../slideLayouts/slideLayout31.xml" Type="http://schemas.openxmlformats.org/officeDocument/2006/relationships/slideLayout"/><Relationship Id="rId4" Target="../slideLayouts/slideLayout4.xml" Type="http://schemas.openxmlformats.org/officeDocument/2006/relationships/slideLayout"/><Relationship Id="rId9" Target="../slideLayouts/slideLayout9.xml" Type="http://schemas.openxmlformats.org/officeDocument/2006/relationships/slideLayout"/><Relationship Id="rId14" Target="../slideLayouts/slideLayout14.xml" Type="http://schemas.openxmlformats.org/officeDocument/2006/relationships/slideLayout"/><Relationship Id="rId22" Target="../slideLayouts/slideLayout22.xml" Type="http://schemas.openxmlformats.org/officeDocument/2006/relationships/slideLayout"/><Relationship Id="rId27" Target="../slideLayouts/slideLayout27.xml" Type="http://schemas.openxmlformats.org/officeDocument/2006/relationships/slideLayout"/><Relationship Id="rId30" Target="../slideLayouts/slideLayout30.xml" Type="http://schemas.openxmlformats.org/officeDocument/2006/relationships/slideLayout"/><Relationship Id="rId35" Target="../theme/theme1.xml" Type="http://schemas.openxmlformats.org/officeDocument/2006/relationships/theme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image2.png"/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20" y="6286491"/>
            <a:ext cx="1219657" cy="338123"/>
          </a:xfrm>
          <a:prstGeom prst="rect">
            <a:avLst/>
          </a:prstGeom>
          <a:ln w="12700">
            <a:miter lim="400000"/>
          </a:ln>
        </p:spPr>
      </p:pic>
      <p:sp>
        <p:nvSpPr>
          <p:cNvPr id="1048576" name="Shape 3"/>
          <p:cNvSpPr>
            <a:spLocks noGrp="1"/>
          </p:cNvSpPr>
          <p:nvPr>
            <p:ph type="body" idx="1"/>
          </p:nvPr>
        </p:nvSpPr>
        <p:spPr>
          <a:xfrm>
            <a:off x="434976" y="1606131"/>
            <a:ext cx="11318876" cy="45503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577" name="Shape 4"/>
          <p:cNvSpPr>
            <a:spLocks noGrp="1"/>
          </p:cNvSpPr>
          <p:nvPr>
            <p:ph type="title"/>
          </p:nvPr>
        </p:nvSpPr>
        <p:spPr>
          <a:xfrm>
            <a:off x="438151" y="408553"/>
            <a:ext cx="11315701" cy="332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048578" name="Shape 5"/>
          <p:cNvSpPr>
            <a:spLocks noGrp="1"/>
          </p:cNvSpPr>
          <p:nvPr>
            <p:ph type="sldNum" sz="quarter" idx="2"/>
          </p:nvPr>
        </p:nvSpPr>
        <p:spPr>
          <a:xfrm>
            <a:off x="434976" y="6312460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800">
                <a:solidFill>
                  <a:srgbClr val="969696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1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  <p:sldLayoutId id="2147483852" r:id="rId19"/>
    <p:sldLayoutId id="2147483853" r:id="rId20"/>
    <p:sldLayoutId id="2147483854" r:id="rId21"/>
    <p:sldLayoutId id="2147483855" r:id="rId22"/>
    <p:sldLayoutId id="2147483856" r:id="rId23"/>
    <p:sldLayoutId id="2147483857" r:id="rId24"/>
    <p:sldLayoutId id="2147483858" r:id="rId25"/>
    <p:sldLayoutId id="2147483859" r:id="rId26"/>
    <p:sldLayoutId id="2147483860" r:id="rId27"/>
    <p:sldLayoutId id="2147483861" r:id="rId28"/>
    <p:sldLayoutId id="2147483862" r:id="rId29"/>
    <p:sldLayoutId id="2147483863" r:id="rId30"/>
    <p:sldLayoutId id="2147483864" r:id="rId31"/>
    <p:sldLayoutId id="2147483865" r:id="rId32"/>
    <p:sldLayoutId id="2147483866" r:id="rId33"/>
    <p:sldLayoutId id="2147483867" r:id="rId34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400" b="1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400" b="1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400" b="1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400" b="1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400" b="1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400" b="1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400" b="1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400" b="1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400" b="1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1pPr>
      <a:lvl2pPr marL="0" marR="0" indent="4572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2pPr>
      <a:lvl3pPr marL="0" marR="0" indent="914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3pPr>
      <a:lvl4pPr marL="0" marR="0" indent="1371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4pPr>
      <a:lvl5pPr marL="0" marR="0" indent="1828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5pPr>
      <a:lvl6pPr marL="2489200" marR="0" indent="-2032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defRPr sz="1600" b="0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6pPr>
      <a:lvl7pPr marL="2946400" marR="0" indent="-2032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defRPr sz="1600" b="0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7pPr>
      <a:lvl8pPr marL="3403600" marR="0" indent="-2032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defRPr sz="1600" b="0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8pPr>
      <a:lvl9pPr marL="3860800" marR="0" indent="-2032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defRPr sz="1600" b="0" i="0" u="none" strike="noStrike" cap="none" spc="0" baseline="0">
          <a:ln>
            <a:noFill/>
          </a:ln>
          <a:solidFill>
            <a:schemeClr val="accent4">
              <a:lumOff val="44000"/>
            </a:schemeClr>
          </a:solidFill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 baseline="0">
          <a:ln>
            <a:noFill/>
          </a:ln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marL="0" marR="0" indent="457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 baseline="0">
          <a:ln>
            <a:noFill/>
          </a:ln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marL="0" marR="0" indent="9144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 baseline="0">
          <a:ln>
            <a:noFill/>
          </a:ln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marL="0" marR="0" indent="1371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 baseline="0">
          <a:ln>
            <a:noFill/>
          </a:ln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marL="0" marR="0" indent="18288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 baseline="0">
          <a:ln>
            <a:noFill/>
          </a:ln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marL="0" marR="0" indent="228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 baseline="0">
          <a:ln>
            <a:noFill/>
          </a:ln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marL="0" marR="0" indent="2743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 baseline="0">
          <a:ln>
            <a:noFill/>
          </a:ln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marL="0" marR="0" indent="32004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 baseline="0">
          <a:ln>
            <a:noFill/>
          </a:ln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marL="0" marR="0" indent="3657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 baseline="0">
          <a:ln>
            <a:noFill/>
          </a:ln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76" y="402331"/>
            <a:ext cx="11318874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976" y="1296404"/>
            <a:ext cx="11318874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6546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  <p:sldLayoutId id="2147483886" r:id="rId18"/>
    <p:sldLayoutId id="2147483887" r:id="rId19"/>
    <p:sldLayoutId id="2147483888" r:id="rId20"/>
    <p:sldLayoutId id="2147483889" r:id="rId21"/>
    <p:sldLayoutId id="2147483890" r:id="rId22"/>
    <p:sldLayoutId id="2147483891" r:id="rId23"/>
    <p:sldLayoutId id="2147483892" r:id="rId24"/>
    <p:sldLayoutId id="2147483893" r:id="rId25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76" y="402331"/>
            <a:ext cx="11318874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976" y="1296404"/>
            <a:ext cx="11318874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8985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11" r:id="rId10"/>
    <p:sldLayoutId id="2147483912" r:id="rId11"/>
    <p:sldLayoutId id="2147483914" r:id="rId12"/>
    <p:sldLayoutId id="2147483915" r:id="rId13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1297" y="548834"/>
            <a:ext cx="10429404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2366" y="2801283"/>
            <a:ext cx="9687268" cy="3770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89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6" r:id="rId7"/>
    <p:sldLayoutId id="2147483918" r:id="rId8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79.xml" Type="http://schemas.openxmlformats.org/officeDocument/2006/relationships/slideLayout"/><Relationship Id="rId6" Target="../media/image20.png" Type="http://schemas.openxmlformats.org/officeDocument/2006/relationships/image"/><Relationship Id="rId5" Target="../media/image19.png" Type="http://schemas.openxmlformats.org/officeDocument/2006/relationships/image"/><Relationship Id="rId4" Target="../media/image18.jpeg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 ?><Relationships xmlns="http://schemas.openxmlformats.org/package/2006/relationships"><Relationship Id="rId3" Target="../media/image23.png" Type="http://schemas.openxmlformats.org/officeDocument/2006/relationships/image"/><Relationship Id="rId2" Target="../media/image42.jpeg" Type="http://schemas.openxmlformats.org/officeDocument/2006/relationships/image"/><Relationship Id="rId1" Target="../slideLayouts/slideLayout79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22.pn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80.xml" Type="http://schemas.openxmlformats.org/officeDocument/2006/relationships/slideLayout"/><Relationship Id="rId5" Target="../media/image24.jpeg" Type="http://schemas.openxmlformats.org/officeDocument/2006/relationships/image"/><Relationship Id="rId4" Target="../media/image23.pn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 ?><Relationships xmlns="http://schemas.openxmlformats.org/package/2006/relationships"><Relationship Id="rId3" Target="../media/image26.pn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80.xml" Type="http://schemas.openxmlformats.org/officeDocument/2006/relationships/slideLayout"/><Relationship Id="rId4" Target="../media/image31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media/image32.jpeg" Type="http://schemas.openxmlformats.org/officeDocument/2006/relationships/image"/><Relationship Id="rId1" Target="../slideLayouts/slideLayout80.xml" Type="http://schemas.openxmlformats.org/officeDocument/2006/relationships/slideLayout"/><Relationship Id="rId4" Target="../media/image34.jpe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FF5B6D7-6A5C-491E-BEAD-9D9EB63B29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ustomShape 1">
            <a:extLst>
              <a:ext uri="{FF2B5EF4-FFF2-40B4-BE49-F238E27FC236}">
                <a16:creationId xmlns:a16="http://schemas.microsoft.com/office/drawing/2014/main" id="{FB966BC3-9758-41F4-A8C7-9C080EC1A8F8}"/>
              </a:ext>
            </a:extLst>
          </p:cNvPr>
          <p:cNvSpPr/>
          <p:nvPr/>
        </p:nvSpPr>
        <p:spPr>
          <a:xfrm>
            <a:off x="2806770" y="5132171"/>
            <a:ext cx="6779645" cy="6237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  <a:reflection stA="79000" endPos="16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641"/>
              </a:spcBef>
            </a:pPr>
            <a:r>
              <a:rPr lang="ru-RU" sz="2000" spc="-97" dirty="0">
                <a:solidFill>
                  <a:srgbClr val="FFFFFF"/>
                </a:solidFill>
                <a:latin typeface="Segoe UI Light"/>
              </a:rPr>
              <a:t>Управление по </a:t>
            </a:r>
            <a:r>
              <a:rPr lang="ru-RU" sz="2000" spc="-97">
                <a:solidFill>
                  <a:srgbClr val="FFFFFF"/>
                </a:solidFill>
                <a:latin typeface="Segoe UI Light"/>
              </a:rPr>
              <a:t>противодействию </a:t>
            </a:r>
            <a:r>
              <a:rPr lang="ru-RU" sz="2000" spc="-97" smtClean="0">
                <a:solidFill>
                  <a:srgbClr val="FFFFFF"/>
                </a:solidFill>
                <a:latin typeface="Segoe UI Light"/>
              </a:rPr>
              <a:t>киберпреступности                     </a:t>
            </a:r>
            <a:r>
              <a:rPr lang="ru-RU" sz="2000" spc="-97" dirty="0">
                <a:solidFill>
                  <a:srgbClr val="FFFFFF"/>
                </a:solidFill>
                <a:latin typeface="Segoe UI Light"/>
              </a:rPr>
              <a:t>криминальной милиции УВД Минского облисполкома</a:t>
            </a:r>
          </a:p>
        </p:txBody>
      </p:sp>
      <p:sp>
        <p:nvSpPr>
          <p:cNvPr id="10" name="CustomShape 1">
            <a:extLst>
              <a:ext uri="{FF2B5EF4-FFF2-40B4-BE49-F238E27FC236}">
                <a16:creationId xmlns:a16="http://schemas.microsoft.com/office/drawing/2014/main" id="{2AA2F78E-5416-4D6E-BC14-F8A51C190604}"/>
              </a:ext>
            </a:extLst>
          </p:cNvPr>
          <p:cNvSpPr/>
          <p:nvPr/>
        </p:nvSpPr>
        <p:spPr>
          <a:xfrm>
            <a:off x="2806770" y="2504245"/>
            <a:ext cx="8939114" cy="114753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  <a:reflection stA="79000" endPos="16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ru-RU" sz="4000" b="0" strike="noStrike" spc="-97" dirty="0" err="1">
                <a:solidFill>
                  <a:srgbClr val="FFFFFF"/>
                </a:solidFill>
                <a:latin typeface="Segoe UI Light"/>
              </a:rPr>
              <a:t>Киберпреступность</a:t>
            </a:r>
            <a:r>
              <a:rPr lang="ru-RU" sz="4000" b="0" strike="noStrike" spc="-97" dirty="0">
                <a:solidFill>
                  <a:srgbClr val="FFFFFF"/>
                </a:solidFill>
                <a:latin typeface="Segoe UI Light"/>
              </a:rPr>
              <a:t> и профилактика киберпреступности в Минской  области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CE207C7-E05E-4C84-A5D8-282E62D7E9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93" y="2179720"/>
            <a:ext cx="1166234" cy="16833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995C613-D81C-4535-B4A9-9547F571BA8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93" y="4894062"/>
            <a:ext cx="1206860" cy="155383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6442419-47F9-4830-BC9C-9656C50AD873}"/>
              </a:ext>
            </a:extLst>
          </p:cNvPr>
          <p:cNvSpPr/>
          <p:nvPr/>
        </p:nvSpPr>
        <p:spPr>
          <a:xfrm>
            <a:off x="2696419" y="4407624"/>
            <a:ext cx="3972644" cy="592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64" tIns="56432" rIns="112864" bIns="56432" spcCol="0" rtlCol="0" anchor="ctr"/>
          <a:lstStyle/>
          <a:p>
            <a:pPr algn="r" fontAlgn="base"/>
            <a:endParaRPr lang="ru-RU" sz="2400" b="1" dirty="0">
              <a:solidFill>
                <a:schemeClr val="bg1"/>
              </a:solidFill>
              <a:latin typeface="Segoe UI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bb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75" y="191660"/>
            <a:ext cx="4895850" cy="6529815"/>
          </a:xfrm>
          <a:prstGeom prst="rect">
            <a:avLst/>
          </a:prstGeom>
        </p:spPr>
      </p:pic>
      <p:sp>
        <p:nvSpPr>
          <p:cNvPr id="4" name="Номер слайда 6">
            <a:extLst>
              <a:ext uri="{FF2B5EF4-FFF2-40B4-BE49-F238E27FC236}">
                <a16:creationId xmlns:a16="http://schemas.microsoft.com/office/drawing/2014/main" id="{54BE964D-17BA-411B-8717-A419F605A6BD}"/>
              </a:ext>
            </a:extLst>
          </p:cNvPr>
          <p:cNvSpPr txBox="1">
            <a:spLocks/>
          </p:cNvSpPr>
          <p:nvPr/>
        </p:nvSpPr>
        <p:spPr>
          <a:xfrm>
            <a:off x="11540565" y="6356350"/>
            <a:ext cx="410883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ru-RU" sz="1600" smtClean="0">
                <a:solidFill>
                  <a:schemeClr val="bg2">
                    <a:lumMod val="65000"/>
                  </a:schemeClr>
                </a:solidFill>
              </a:rPr>
              <a:pPr/>
              <a:t>10</a:t>
            </a:fld>
            <a:endParaRPr lang="ru-RU" sz="1600" dirty="0">
              <a:solidFill>
                <a:schemeClr val="bg2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a85f792085e02216ac4a4eb1cdcb81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206906"/>
            <a:ext cx="10013950" cy="6332006"/>
          </a:xfrm>
          <a:prstGeom prst="rect">
            <a:avLst/>
          </a:prstGeom>
        </p:spPr>
      </p:pic>
      <p:sp>
        <p:nvSpPr>
          <p:cNvPr id="4" name="Номер слайда 6">
            <a:extLst>
              <a:ext uri="{FF2B5EF4-FFF2-40B4-BE49-F238E27FC236}">
                <a16:creationId xmlns:a16="http://schemas.microsoft.com/office/drawing/2014/main" id="{DB803231-4AC9-4B3D-A087-3C85B84E9847}"/>
              </a:ext>
            </a:extLst>
          </p:cNvPr>
          <p:cNvSpPr txBox="1">
            <a:spLocks/>
          </p:cNvSpPr>
          <p:nvPr/>
        </p:nvSpPr>
        <p:spPr>
          <a:xfrm>
            <a:off x="11540565" y="6356350"/>
            <a:ext cx="410883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ru-RU" sz="1600" smtClean="0">
                <a:solidFill>
                  <a:schemeClr val="bg2">
                    <a:lumMod val="65000"/>
                  </a:schemeClr>
                </a:solidFill>
              </a:rPr>
              <a:pPr/>
              <a:t>11</a:t>
            </a:fld>
            <a:endParaRPr lang="ru-RU" sz="1600" dirty="0">
              <a:solidFill>
                <a:schemeClr val="bg2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из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973" y="323850"/>
            <a:ext cx="8599540" cy="6210300"/>
          </a:xfrm>
          <a:prstGeom prst="rect">
            <a:avLst/>
          </a:prstGeom>
        </p:spPr>
      </p:pic>
      <p:sp>
        <p:nvSpPr>
          <p:cNvPr id="4" name="Номер слайда 6">
            <a:extLst>
              <a:ext uri="{FF2B5EF4-FFF2-40B4-BE49-F238E27FC236}">
                <a16:creationId xmlns:a16="http://schemas.microsoft.com/office/drawing/2014/main" id="{A30AFF1B-C967-4C61-ADE9-6416FD828398}"/>
              </a:ext>
            </a:extLst>
          </p:cNvPr>
          <p:cNvSpPr txBox="1">
            <a:spLocks/>
          </p:cNvSpPr>
          <p:nvPr/>
        </p:nvSpPr>
        <p:spPr>
          <a:xfrm>
            <a:off x="11540565" y="6356350"/>
            <a:ext cx="410883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ru-RU" sz="1600" smtClean="0">
                <a:solidFill>
                  <a:schemeClr val="bg2">
                    <a:lumMod val="65000"/>
                  </a:schemeClr>
                </a:solidFill>
              </a:rPr>
              <a:pPr/>
              <a:t>12</a:t>
            </a:fld>
            <a:endParaRPr lang="ru-RU" sz="1600" dirty="0">
              <a:solidFill>
                <a:schemeClr val="bg2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>
            <a:extLst>
              <a:ext uri="{FF2B5EF4-FFF2-40B4-BE49-F238E27FC236}">
                <a16:creationId xmlns:a16="http://schemas.microsoft.com/office/drawing/2014/main" id="{62BBD1CA-3EF3-4713-9968-F3C899ED2011}"/>
              </a:ext>
            </a:extLst>
          </p:cNvPr>
          <p:cNvSpPr txBox="1">
            <a:spLocks/>
          </p:cNvSpPr>
          <p:nvPr/>
        </p:nvSpPr>
        <p:spPr>
          <a:xfrm>
            <a:off x="11540565" y="6356350"/>
            <a:ext cx="410883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ru-RU" sz="1600" smtClean="0">
                <a:solidFill>
                  <a:schemeClr val="bg2">
                    <a:lumMod val="65000"/>
                  </a:schemeClr>
                </a:solidFill>
              </a:rPr>
              <a:pPr/>
              <a:t>13</a:t>
            </a:fld>
            <a:endParaRPr lang="ru-RU" sz="1600" dirty="0">
              <a:solidFill>
                <a:schemeClr val="bg2">
                  <a:lumMod val="6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6FE43E-25D5-4FFC-A373-E458767D36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8741" y="412750"/>
            <a:ext cx="7194518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6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8D4CC167-C909-4F1F-A2AF-A079CA53AA3A}"/>
              </a:ext>
            </a:extLst>
          </p:cNvPr>
          <p:cNvSpPr txBox="1">
            <a:spLocks/>
          </p:cNvSpPr>
          <p:nvPr/>
        </p:nvSpPr>
        <p:spPr>
          <a:xfrm>
            <a:off x="1498105" y="4604656"/>
            <a:ext cx="4995825" cy="4985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Спасибо за внимание!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41F07F44-B33E-497E-B543-5E5EF0E49171}"/>
              </a:ext>
            </a:extLst>
          </p:cNvPr>
          <p:cNvSpPr txBox="1">
            <a:spLocks/>
          </p:cNvSpPr>
          <p:nvPr/>
        </p:nvSpPr>
        <p:spPr>
          <a:xfrm>
            <a:off x="1498105" y="5604208"/>
            <a:ext cx="4241808" cy="5247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144C4D-4C37-458E-B0EC-EBB2AAAF01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95" y="4180455"/>
            <a:ext cx="1534826" cy="1976089"/>
          </a:xfrm>
          <a:prstGeom prst="rect">
            <a:avLst/>
          </a:prstGeom>
        </p:spPr>
      </p:pic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CFA34461-8931-4583-A7CD-A24C2D80B01F}"/>
              </a:ext>
            </a:extLst>
          </p:cNvPr>
          <p:cNvSpPr txBox="1">
            <a:spLocks/>
          </p:cNvSpPr>
          <p:nvPr/>
        </p:nvSpPr>
        <p:spPr>
          <a:xfrm>
            <a:off x="1498105" y="1645601"/>
            <a:ext cx="7647873" cy="249299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Следуйте указанным рекомендациям, </a:t>
            </a:r>
            <a:endParaRPr lang="en-US" sz="30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30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и Вы убережете </a:t>
            </a:r>
            <a:r>
              <a:rPr lang="ru-RU" sz="30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себя и своих близких            </a:t>
            </a:r>
            <a:r>
              <a:rPr lang="ru-RU" sz="30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от каких-либо преступных </a:t>
            </a:r>
            <a:r>
              <a:rPr lang="ru-RU" sz="30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посягательств        </a:t>
            </a:r>
            <a:r>
              <a:rPr lang="ru-RU" sz="30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и сохраните свои деньги в </a:t>
            </a:r>
            <a:r>
              <a:rPr lang="ru-RU" sz="30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целостности           </a:t>
            </a:r>
            <a:r>
              <a:rPr lang="ru-RU" sz="30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и сохранности</a:t>
            </a:r>
          </a:p>
          <a:p>
            <a:endParaRPr lang="ru-RU" sz="30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3" name="Прямая соединительная линия 11">
            <a:extLst>
              <a:ext uri="{FF2B5EF4-FFF2-40B4-BE49-F238E27FC236}">
                <a16:creationId xmlns:a16="http://schemas.microsoft.com/office/drawing/2014/main" id="{9DE03CEE-F739-43F1-B239-73FA0D2856E2}"/>
              </a:ext>
            </a:extLst>
          </p:cNvPr>
          <p:cNvCxnSpPr>
            <a:cxnSpLocks/>
          </p:cNvCxnSpPr>
          <p:nvPr/>
        </p:nvCxnSpPr>
        <p:spPr>
          <a:xfrm flipH="1" flipV="1">
            <a:off x="1396992" y="3714980"/>
            <a:ext cx="8191021" cy="27598"/>
          </a:xfrm>
          <a:prstGeom prst="line">
            <a:avLst/>
          </a:prstGeom>
          <a:ln w="19050">
            <a:gradFill>
              <a:gsLst>
                <a:gs pos="0">
                  <a:schemeClr val="accent4">
                    <a:alpha val="0"/>
                    <a:lumMod val="0"/>
                  </a:schemeClr>
                </a:gs>
                <a:gs pos="50000">
                  <a:schemeClr val="bg1"/>
                </a:gs>
                <a:gs pos="100000">
                  <a:schemeClr val="accent4">
                    <a:alpha val="2000"/>
                    <a:lumMod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59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43361C7-113F-4793-B32D-897D70042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865" y="0"/>
            <a:ext cx="121948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A1385FC-4CE4-4FAA-ADF8-8D2B1C1CF33F}"/>
              </a:ext>
            </a:extLst>
          </p:cNvPr>
          <p:cNvSpPr/>
          <p:nvPr/>
        </p:nvSpPr>
        <p:spPr>
          <a:xfrm>
            <a:off x="-84666" y="0"/>
            <a:ext cx="12276666" cy="6858000"/>
          </a:xfrm>
          <a:prstGeom prst="rect">
            <a:avLst/>
          </a:prstGeom>
          <a:gradFill flip="none" rotWithShape="1">
            <a:gsLst>
              <a:gs pos="9000">
                <a:schemeClr val="tx1">
                  <a:lumMod val="95000"/>
                  <a:lumOff val="5000"/>
                  <a:alpha val="10000"/>
                </a:schemeClr>
              </a:gs>
              <a:gs pos="84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Номер слайда 6">
            <a:extLst>
              <a:ext uri="{FF2B5EF4-FFF2-40B4-BE49-F238E27FC236}">
                <a16:creationId xmlns:a16="http://schemas.microsoft.com/office/drawing/2014/main" id="{E899B92C-E9C0-4A4E-A905-E22B68A130E7}"/>
              </a:ext>
            </a:extLst>
          </p:cNvPr>
          <p:cNvSpPr txBox="1">
            <a:spLocks/>
          </p:cNvSpPr>
          <p:nvPr/>
        </p:nvSpPr>
        <p:spPr>
          <a:xfrm>
            <a:off x="11540565" y="6356350"/>
            <a:ext cx="410883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ru-RU" sz="1600" smtClean="0">
                <a:solidFill>
                  <a:schemeClr val="bg2">
                    <a:lumMod val="65000"/>
                  </a:schemeClr>
                </a:solidFill>
              </a:rPr>
              <a:pPr/>
              <a:t>2</a:t>
            </a:fld>
            <a:endParaRPr lang="ru-RU" sz="1600" dirty="0">
              <a:solidFill>
                <a:schemeClr val="bg2">
                  <a:lumMod val="65000"/>
                </a:scheme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42423A9-AA6A-426F-982A-617B20F95B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901" y="136525"/>
            <a:ext cx="1575547" cy="24537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3435AAB-10A9-4ED7-9F63-49782AC87D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" y="0"/>
            <a:ext cx="2127940" cy="273972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2BE294-C3B9-4B72-AAD5-6D11A23B41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48" y="604007"/>
            <a:ext cx="7776206" cy="5649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8641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43361C7-113F-4793-B32D-897D70042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865" y="0"/>
            <a:ext cx="121948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A1385FC-4CE4-4FAA-ADF8-8D2B1C1CF3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">
                <a:schemeClr val="tx1">
                  <a:lumMod val="95000"/>
                  <a:lumOff val="5000"/>
                  <a:alpha val="10000"/>
                </a:schemeClr>
              </a:gs>
              <a:gs pos="84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982062D-B162-4C38-BA6A-AC6563210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6" y="533616"/>
            <a:ext cx="1509973" cy="150997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3E25BB0-0034-43DD-82D9-606DB61836B7}"/>
              </a:ext>
            </a:extLst>
          </p:cNvPr>
          <p:cNvSpPr/>
          <p:nvPr/>
        </p:nvSpPr>
        <p:spPr>
          <a:xfrm>
            <a:off x="0" y="1827589"/>
            <a:ext cx="5715000" cy="43200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41"/>
              </a:spcBef>
            </a:pPr>
            <a:r>
              <a:rPr lang="ru-RU" sz="3200" b="1" dirty="0">
                <a:latin typeface="Segoe UI Light"/>
              </a:rPr>
              <a:t>  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7772C86-AE64-4783-9E35-BC7B694043B8}"/>
              </a:ext>
            </a:extLst>
          </p:cNvPr>
          <p:cNvSpPr/>
          <p:nvPr/>
        </p:nvSpPr>
        <p:spPr>
          <a:xfrm>
            <a:off x="7975600" y="5294690"/>
            <a:ext cx="4216400" cy="4667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41"/>
              </a:spcBef>
            </a:pPr>
            <a:r>
              <a:rPr lang="ru-RU" sz="2400" dirty="0">
                <a:latin typeface="Segoe UI Light"/>
              </a:rPr>
              <a:t>Мошеннические </a:t>
            </a:r>
            <a:r>
              <a:rPr lang="en-US" sz="2400" dirty="0">
                <a:latin typeface="Segoe UI Light"/>
              </a:rPr>
              <a:t>call-</a:t>
            </a:r>
            <a:r>
              <a:rPr lang="ru-RU" sz="2400" dirty="0">
                <a:latin typeface="Segoe UI Light"/>
              </a:rPr>
              <a:t>центры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65AC44-0BB9-4651-8ACA-BEE48AC15F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988" y="742066"/>
            <a:ext cx="1058719" cy="10587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3EB601-C6CC-4114-A821-51A8803C0679}"/>
              </a:ext>
            </a:extLst>
          </p:cNvPr>
          <p:cNvSpPr txBox="1"/>
          <p:nvPr/>
        </p:nvSpPr>
        <p:spPr>
          <a:xfrm>
            <a:off x="1012064" y="1825853"/>
            <a:ext cx="101650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Вишинг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(</a:t>
            </a:r>
            <a:r>
              <a:rPr lang="en-US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</a:t>
            </a:r>
            <a:r>
              <a:rPr lang="ru-RU" sz="2400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ishing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от Voice </a:t>
            </a:r>
            <a:r>
              <a:rPr lang="ru-RU" sz="2400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phishing</a:t>
            </a:r>
            <a:r>
              <a:rPr lang="ru-RU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 </a:t>
            </a:r>
            <a:r>
              <a:rPr lang="ru-RU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— один из методов мошенничества с использованием социальной инженерии, который заключается в том, что злоумышленники, используя телефонную коммуникацию и играя определённую роль (сотрудника банка, покупателя и т.д.), под разными предлогами выманивают у держателя платежной карты конфиденциальную информацию или стимулируют к совершению определённых действий со своим карт</a:t>
            </a:r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</a:t>
            </a:r>
            <a:r>
              <a:rPr lang="ru-RU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счетом</a:t>
            </a:r>
            <a:endParaRPr lang="ru-RU" sz="2400" dirty="0">
              <a:solidFill>
                <a:schemeClr val="bg1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0CED51B-6187-40AF-9081-60B4A3041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568" y="848539"/>
            <a:ext cx="762000" cy="762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8A3709F-7949-4993-92DD-6B3D0C90D1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858" y="802651"/>
            <a:ext cx="871524" cy="87152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5B817AD-D532-4010-8A22-F71CC321E5A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171" y="802651"/>
            <a:ext cx="970152" cy="970152"/>
          </a:xfrm>
          <a:prstGeom prst="rect">
            <a:avLst/>
          </a:prstGeom>
        </p:spPr>
      </p:pic>
      <p:sp>
        <p:nvSpPr>
          <p:cNvPr id="21" name="Номер слайда 6">
            <a:extLst>
              <a:ext uri="{FF2B5EF4-FFF2-40B4-BE49-F238E27FC236}">
                <a16:creationId xmlns:a16="http://schemas.microsoft.com/office/drawing/2014/main" id="{A2F265B8-8A4E-4DBF-BB00-879DE4129DDF}"/>
              </a:ext>
            </a:extLst>
          </p:cNvPr>
          <p:cNvSpPr txBox="1">
            <a:spLocks/>
          </p:cNvSpPr>
          <p:nvPr/>
        </p:nvSpPr>
        <p:spPr>
          <a:xfrm>
            <a:off x="11540565" y="6356350"/>
            <a:ext cx="410883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ru-RU" sz="1600" smtClean="0">
                <a:solidFill>
                  <a:schemeClr val="bg2">
                    <a:lumMod val="65000"/>
                  </a:schemeClr>
                </a:solidFill>
              </a:rPr>
              <a:pPr/>
              <a:t>3</a:t>
            </a:fld>
            <a:endParaRPr lang="ru-RU" sz="1600" dirty="0">
              <a:solidFill>
                <a:schemeClr val="bg2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99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>
            <a:extLst>
              <a:ext uri="{FF2B5EF4-FFF2-40B4-BE49-F238E27FC236}">
                <a16:creationId xmlns:a16="http://schemas.microsoft.com/office/drawing/2014/main" id="{62BBD1CA-3EF3-4713-9968-F3C899ED2011}"/>
              </a:ext>
            </a:extLst>
          </p:cNvPr>
          <p:cNvSpPr txBox="1">
            <a:spLocks/>
          </p:cNvSpPr>
          <p:nvPr/>
        </p:nvSpPr>
        <p:spPr>
          <a:xfrm>
            <a:off x="11540565" y="6356350"/>
            <a:ext cx="410883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ru-RU" sz="1600" smtClean="0">
                <a:solidFill>
                  <a:schemeClr val="bg2">
                    <a:lumMod val="65000"/>
                  </a:schemeClr>
                </a:solidFill>
              </a:rPr>
              <a:pPr/>
              <a:t>4</a:t>
            </a:fld>
            <a:endParaRPr lang="ru-RU" sz="1600" dirty="0">
              <a:solidFill>
                <a:schemeClr val="bg2">
                  <a:lumMod val="6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9D73CF-D0C9-421C-A388-6B0B9E4377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8741" y="400050"/>
            <a:ext cx="7194518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5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43361C7-113F-4793-B32D-897D70042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865" y="0"/>
            <a:ext cx="121948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A1385FC-4CE4-4FAA-ADF8-8D2B1C1CF3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">
                <a:schemeClr val="tx1">
                  <a:lumMod val="95000"/>
                  <a:lumOff val="5000"/>
                  <a:alpha val="10000"/>
                </a:schemeClr>
              </a:gs>
              <a:gs pos="84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65AC44-0BB9-4651-8ACA-BEE48AC15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641" y="449808"/>
            <a:ext cx="1058719" cy="105871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1D352DB-2196-48C6-9340-1227FC48584D}"/>
              </a:ext>
            </a:extLst>
          </p:cNvPr>
          <p:cNvSpPr/>
          <p:nvPr/>
        </p:nvSpPr>
        <p:spPr>
          <a:xfrm>
            <a:off x="0" y="1827589"/>
            <a:ext cx="3439886" cy="59150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41"/>
              </a:spcBef>
            </a:pPr>
            <a:r>
              <a:rPr lang="ru-RU" sz="3200" dirty="0" err="1">
                <a:latin typeface="Segoe UI Light"/>
              </a:rPr>
              <a:t>Вишинг</a:t>
            </a:r>
            <a:endParaRPr lang="ru-RU" sz="3200" dirty="0">
              <a:latin typeface="Segoe UI Light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274A545-CF3C-41F9-9255-FD0524A36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2553" y="381091"/>
            <a:ext cx="4857752" cy="61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6">
            <a:extLst>
              <a:ext uri="{FF2B5EF4-FFF2-40B4-BE49-F238E27FC236}">
                <a16:creationId xmlns:a16="http://schemas.microsoft.com/office/drawing/2014/main" id="{E899B92C-E9C0-4A4E-A905-E22B68A130E7}"/>
              </a:ext>
            </a:extLst>
          </p:cNvPr>
          <p:cNvSpPr txBox="1">
            <a:spLocks/>
          </p:cNvSpPr>
          <p:nvPr/>
        </p:nvSpPr>
        <p:spPr>
          <a:xfrm>
            <a:off x="11540565" y="6356350"/>
            <a:ext cx="410883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ru-RU" sz="1600" smtClean="0">
                <a:solidFill>
                  <a:schemeClr val="bg2">
                    <a:lumMod val="65000"/>
                  </a:schemeClr>
                </a:solidFill>
              </a:rPr>
              <a:pPr/>
              <a:t>5</a:t>
            </a:fld>
            <a:endParaRPr lang="ru-RU" sz="1600" dirty="0">
              <a:solidFill>
                <a:schemeClr val="bg2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5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hishing-illustration">
            <a:extLst>
              <a:ext uri="{FF2B5EF4-FFF2-40B4-BE49-F238E27FC236}">
                <a16:creationId xmlns:a16="http://schemas.microsoft.com/office/drawing/2014/main" id="{F4C9C33E-9DC8-4645-B4B6-F65D982BA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230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2C8F42-5EEA-496B-B213-AEBE3137A3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655" y="133783"/>
            <a:ext cx="4309171" cy="6590434"/>
          </a:xfrm>
          <a:prstGeom prst="rect">
            <a:avLst/>
          </a:prstGeom>
        </p:spPr>
      </p:pic>
      <p:sp>
        <p:nvSpPr>
          <p:cNvPr id="11" name="Облачко с текстом: овальное 10">
            <a:extLst>
              <a:ext uri="{FF2B5EF4-FFF2-40B4-BE49-F238E27FC236}">
                <a16:creationId xmlns:a16="http://schemas.microsoft.com/office/drawing/2014/main" id="{DF0DB718-B2F7-48A4-92ED-7B5A55A31CB8}"/>
              </a:ext>
            </a:extLst>
          </p:cNvPr>
          <p:cNvSpPr/>
          <p:nvPr/>
        </p:nvSpPr>
        <p:spPr>
          <a:xfrm>
            <a:off x="6328228" y="3884016"/>
            <a:ext cx="3759199" cy="1930400"/>
          </a:xfrm>
          <a:prstGeom prst="wedgeEllipseCallout">
            <a:avLst>
              <a:gd name="adj1" fmla="val -102861"/>
              <a:gd name="adj2" fmla="val -187970"/>
            </a:avLst>
          </a:prstGeom>
          <a:solidFill>
            <a:srgbClr val="FFFF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E8071D3-F6E6-42FC-A6C2-DE3854319A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0007" y="3884016"/>
            <a:ext cx="6790093" cy="2470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65850BA-8B5B-43A1-AD48-B67B8CF72536}"/>
              </a:ext>
            </a:extLst>
          </p:cNvPr>
          <p:cNvSpPr/>
          <p:nvPr/>
        </p:nvSpPr>
        <p:spPr>
          <a:xfrm>
            <a:off x="0" y="1827589"/>
            <a:ext cx="3439886" cy="59150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41"/>
              </a:spcBef>
            </a:pPr>
            <a:r>
              <a:rPr lang="ru-RU" sz="3200" dirty="0">
                <a:latin typeface="Segoe UI Light"/>
              </a:rPr>
              <a:t>Фишинг</a:t>
            </a:r>
            <a:r>
              <a:rPr lang="ru-RU" sz="3200" b="1" dirty="0">
                <a:latin typeface="Segoe UI Light"/>
              </a:rPr>
              <a:t>   </a:t>
            </a:r>
          </a:p>
        </p:txBody>
      </p:sp>
      <p:sp>
        <p:nvSpPr>
          <p:cNvPr id="15" name="Номер слайда 6">
            <a:extLst>
              <a:ext uri="{FF2B5EF4-FFF2-40B4-BE49-F238E27FC236}">
                <a16:creationId xmlns:a16="http://schemas.microsoft.com/office/drawing/2014/main" id="{526E1472-A637-4D87-A031-C0C03EDFF6D9}"/>
              </a:ext>
            </a:extLst>
          </p:cNvPr>
          <p:cNvSpPr txBox="1">
            <a:spLocks/>
          </p:cNvSpPr>
          <p:nvPr/>
        </p:nvSpPr>
        <p:spPr>
          <a:xfrm>
            <a:off x="11540565" y="6356350"/>
            <a:ext cx="410883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ru-RU" sz="1600" smtClean="0">
                <a:solidFill>
                  <a:schemeClr val="bg2">
                    <a:lumMod val="65000"/>
                  </a:schemeClr>
                </a:solidFill>
              </a:rPr>
              <a:pPr/>
              <a:t>6</a:t>
            </a:fld>
            <a:endParaRPr lang="ru-RU" sz="1600" dirty="0">
              <a:solidFill>
                <a:schemeClr val="bg2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ishing-illustration" id="3074" name="Picture 2">
            <a:extLst>
              <a:ext uri="{FF2B5EF4-FFF2-40B4-BE49-F238E27FC236}">
                <a16:creationId xmlns:a16="http://schemas.microsoft.com/office/drawing/2014/main" id="{F4C9C33E-9DC8-4645-B4B6-F65D982BAE5D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960" y="33251"/>
            <a:ext cx="12230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65850BA-8B5B-43A1-AD48-B67B8CF72536}"/>
              </a:ext>
            </a:extLst>
          </p:cNvPr>
          <p:cNvSpPr/>
          <p:nvPr/>
        </p:nvSpPr>
        <p:spPr>
          <a:xfrm>
            <a:off x="149629" y="748108"/>
            <a:ext cx="3439886" cy="59150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41"/>
              </a:spcBef>
            </a:pPr>
            <a:r>
              <a:rPr dirty="0" lang="ru-RU" sz="3200">
                <a:latin typeface="Segoe UI Light"/>
              </a:rPr>
              <a:t>Фишинг</a:t>
            </a:r>
            <a:r>
              <a:rPr b="1" dirty="0" lang="ru-RU" sz="3200">
                <a:latin typeface="Segoe UI Light"/>
              </a:rPr>
              <a:t>   </a:t>
            </a:r>
          </a:p>
        </p:txBody>
      </p:sp>
      <p:sp>
        <p:nvSpPr>
          <p:cNvPr id="5" name="Номер слайда 6">
            <a:extLst>
              <a:ext uri="{FF2B5EF4-FFF2-40B4-BE49-F238E27FC236}">
                <a16:creationId xmlns:a16="http://schemas.microsoft.com/office/drawing/2014/main" id="{A5B209F9-6304-4625-8197-24821831CC1A}"/>
              </a:ext>
            </a:extLst>
          </p:cNvPr>
          <p:cNvSpPr txBox="1">
            <a:spLocks/>
          </p:cNvSpPr>
          <p:nvPr/>
        </p:nvSpPr>
        <p:spPr>
          <a:xfrm>
            <a:off x="11540565" y="6356350"/>
            <a:ext cx="410883" cy="365125"/>
          </a:xfrm>
          <a:prstGeom prst="rect">
            <a:avLst/>
          </a:prstGeom>
        </p:spPr>
        <p:txBody>
          <a:bodyPr/>
          <a:lstStyle>
            <a:defPPr algn="l" defTabSz="914400" fontAlgn="auto" hangingPunct="0" indent="0" latinLnBrk="1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 baseline="0" cap="none" i="0" kumimoji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algn="l" defTabSz="914400" fontAlgn="auto" hangingPunct="0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 baseline="0" cap="none" i="0" kumimoji="0" normalizeH="0" spc="0" strike="noStrike" sz="1800" u="none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1pPr>
            <a:lvl2pPr algn="l" defTabSz="914400" fontAlgn="auto" hangingPunct="0" indent="45720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 baseline="0" cap="none" i="0" kumimoji="0" normalizeH="0" spc="0" strike="noStrike" sz="1800" u="none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2pPr>
            <a:lvl3pPr algn="l" defTabSz="914400" fontAlgn="auto" hangingPunct="0" indent="91440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 baseline="0" cap="none" i="0" kumimoji="0" normalizeH="0" spc="0" strike="noStrike" sz="1800" u="none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3pPr>
            <a:lvl4pPr algn="l" defTabSz="914400" fontAlgn="auto" hangingPunct="0" indent="137160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 baseline="0" cap="none" i="0" kumimoji="0" normalizeH="0" spc="0" strike="noStrike" sz="1800" u="none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4pPr>
            <a:lvl5pPr algn="l" defTabSz="914400" fontAlgn="auto" hangingPunct="0" indent="182880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 baseline="0" cap="none" i="0" kumimoji="0" normalizeH="0" spc="0" strike="noStrike" sz="1800" u="none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5pPr>
            <a:lvl6pPr algn="l" defTabSz="914400" fontAlgn="auto" hangingPunct="0" indent="228600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 baseline="0" cap="none" i="0" kumimoji="0" normalizeH="0" spc="0" strike="noStrike" sz="1800" u="none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6pPr>
            <a:lvl7pPr algn="l" defTabSz="914400" fontAlgn="auto" hangingPunct="0" indent="274320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 baseline="0" cap="none" i="0" kumimoji="0" normalizeH="0" spc="0" strike="noStrike" sz="1800" u="none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7pPr>
            <a:lvl8pPr algn="l" defTabSz="914400" fontAlgn="auto" hangingPunct="0" indent="320040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 baseline="0" cap="none" i="0" kumimoji="0" normalizeH="0" spc="0" strike="noStrike" sz="1800" u="none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8pPr>
            <a:lvl9pPr algn="l" defTabSz="914400" fontAlgn="auto" hangingPunct="0" indent="365760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 baseline="0" cap="none" i="0" kumimoji="0" normalizeH="0" spc="0" strike="noStrike" sz="1800" u="none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ru-RU" smtClean="0" sz="1600">
                <a:solidFill>
                  <a:schemeClr val="bg2">
                    <a:lumMod val="65000"/>
                  </a:schemeClr>
                </a:solidFill>
              </a:rPr>
              <a:pPr/>
              <a:t>7</a:t>
            </a:fld>
            <a:endParaRPr dirty="0" lang="ru-RU" sz="1600">
              <a:solidFill>
                <a:schemeClr val="bg2">
                  <a:lumMod val="65000"/>
                </a:schemeClr>
              </a:solidFill>
            </a:endParaRPr>
          </a:p>
        </p:txBody>
      </p:sp>
      <p:pic>
        <p:nvPicPr>
          <p:cNvPr descr="D:\IMG-3e92023f985318b961d5ee37980d5ca6-V_LI.jpg" id="6" name="Рисунок 5"/>
          <p:cNvPicPr/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"/>
          <a:stretch/>
        </p:blipFill>
        <p:spPr bwMode="auto">
          <a:xfrm>
            <a:off x="4206449" y="1000816"/>
            <a:ext cx="3862283" cy="53555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 bIns="45720" compatLnSpc="1" lIns="91440" numCol="1" rIns="91440" tIns="45720" vert="horz" wrap="none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35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300" spd="slow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>
            <a:extLst>
              <a:ext uri="{FF2B5EF4-FFF2-40B4-BE49-F238E27FC236}">
                <a16:creationId xmlns:a16="http://schemas.microsoft.com/office/drawing/2014/main" id="{62BBD1CA-3EF3-4713-9968-F3C899ED2011}"/>
              </a:ext>
            </a:extLst>
          </p:cNvPr>
          <p:cNvSpPr txBox="1">
            <a:spLocks/>
          </p:cNvSpPr>
          <p:nvPr/>
        </p:nvSpPr>
        <p:spPr>
          <a:xfrm>
            <a:off x="11540565" y="6356350"/>
            <a:ext cx="410883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ru-RU" sz="1600" smtClean="0">
                <a:solidFill>
                  <a:schemeClr val="bg2">
                    <a:lumMod val="65000"/>
                  </a:schemeClr>
                </a:solidFill>
              </a:rPr>
              <a:pPr/>
              <a:t>8</a:t>
            </a:fld>
            <a:endParaRPr lang="ru-RU" sz="1600" dirty="0">
              <a:solidFill>
                <a:schemeClr val="bg2">
                  <a:lumMod val="6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2BD756-A49E-41A7-B251-04CAB430F8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8741" y="450850"/>
            <a:ext cx="7194518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8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55793-081603-8x137131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800" y="889000"/>
            <a:ext cx="9620250" cy="5080000"/>
          </a:xfrm>
          <a:prstGeom prst="rect">
            <a:avLst/>
          </a:prstGeom>
        </p:spPr>
      </p:pic>
      <p:sp>
        <p:nvSpPr>
          <p:cNvPr id="4" name="Номер слайда 6">
            <a:extLst>
              <a:ext uri="{FF2B5EF4-FFF2-40B4-BE49-F238E27FC236}">
                <a16:creationId xmlns:a16="http://schemas.microsoft.com/office/drawing/2014/main" id="{745F9B3B-F56F-4830-8734-63EB623AB94A}"/>
              </a:ext>
            </a:extLst>
          </p:cNvPr>
          <p:cNvSpPr txBox="1">
            <a:spLocks/>
          </p:cNvSpPr>
          <p:nvPr/>
        </p:nvSpPr>
        <p:spPr>
          <a:xfrm>
            <a:off x="11540565" y="6356350"/>
            <a:ext cx="410883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ru-RU" sz="1600" smtClean="0">
                <a:solidFill>
                  <a:schemeClr val="bg2">
                    <a:lumMod val="65000"/>
                  </a:schemeClr>
                </a:solidFill>
              </a:rPr>
              <a:pPr/>
              <a:t>9</a:t>
            </a:fld>
            <a:endParaRPr lang="ru-RU" sz="1600" dirty="0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D56BB8C-6196-49ED-AAAF-1FE20443B272}"/>
              </a:ext>
            </a:extLst>
          </p:cNvPr>
          <p:cNvSpPr/>
          <p:nvPr/>
        </p:nvSpPr>
        <p:spPr>
          <a:xfrm>
            <a:off x="0" y="889000"/>
            <a:ext cx="3733800" cy="59150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41"/>
              </a:spcBef>
            </a:pPr>
            <a:r>
              <a:rPr lang="ru-RU" sz="3200" dirty="0" err="1">
                <a:latin typeface="Segoe UI Light"/>
              </a:rPr>
              <a:t>Кардинг</a:t>
            </a:r>
            <a:r>
              <a:rPr lang="ru-RU" sz="3200" b="1" dirty="0">
                <a:latin typeface="Segoe UI Light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Pages and graphics">
      <a:dk1>
        <a:srgbClr val="575757"/>
      </a:dk1>
      <a:lt1>
        <a:srgbClr val="FFFFFF"/>
      </a:lt1>
      <a:dk2>
        <a:srgbClr val="A7A7A7"/>
      </a:dk2>
      <a:lt2>
        <a:srgbClr val="535353"/>
      </a:lt2>
      <a:accent1>
        <a:srgbClr val="006D5C"/>
      </a:accent1>
      <a:accent2>
        <a:srgbClr val="009982"/>
      </a:accent2>
      <a:accent3>
        <a:srgbClr val="71C9BC"/>
      </a:accent3>
      <a:accent4>
        <a:srgbClr val="8F8F8F"/>
      </a:accent4>
      <a:accent5>
        <a:srgbClr val="C8C8C8"/>
      </a:accent5>
      <a:accent6>
        <a:srgbClr val="FF0000"/>
      </a:accent6>
      <a:hlink>
        <a:srgbClr val="0000FF"/>
      </a:hlink>
      <a:folHlink>
        <a:srgbClr val="FF00FF"/>
      </a:folHlink>
    </a:clrScheme>
    <a:fontScheme name="Другая 57">
      <a:majorFont>
        <a:latin typeface="Arial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Pages and graphic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Off val="44000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575757"/>
            </a:solidFill>
            <a:effectLst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rgbClr val="000000"/>
        </a:fontRef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rgbClr val="000000"/>
        </a:fontRef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575757"/>
            </a:solidFill>
            <a:effectLst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rgbClr val="000000"/>
        </a:fontRef>
      </a:style>
    </a:txDef>
  </a:objectDefaults>
  <a:extraClrSchemeLst/>
  <a:extLst>
    <a:ext uri="{05A4C25C-085E-4340-85A3-A5531E510DB2}">
      <thm15:themeFamily xmlns:thm15="http://schemas.microsoft.com/office/thememl/2012/main" name="Тема1" id="{8038F824-6A4D-4679-8A93-68743146ABD9}" vid="{9AB96013-BA69-4676-877F-98A2B095C806}"/>
    </a:ext>
  </a:extLst>
</a:theme>
</file>

<file path=ppt/theme/theme2.xml><?xml version="1.0" encoding="utf-8"?>
<a:theme xmlns:a="http://schemas.openxmlformats.org/drawingml/2006/main" name="Slides without pagination">
  <a:themeElements>
    <a:clrScheme name="Другая 2">
      <a:dk1>
        <a:srgbClr val="000000"/>
      </a:dk1>
      <a:lt1>
        <a:sysClr val="window" lastClr="FFFFFF"/>
      </a:lt1>
      <a:dk2>
        <a:srgbClr val="006D5C"/>
      </a:dk2>
      <a:lt2>
        <a:srgbClr val="E7E6E6"/>
      </a:lt2>
      <a:accent1>
        <a:srgbClr val="0F6B5E"/>
      </a:accent1>
      <a:accent2>
        <a:srgbClr val="009982"/>
      </a:accent2>
      <a:accent3>
        <a:srgbClr val="71C9BC"/>
      </a:accent3>
      <a:accent4>
        <a:srgbClr val="575757"/>
      </a:accent4>
      <a:accent5>
        <a:srgbClr val="C8C8C8"/>
      </a:accent5>
      <a:accent6>
        <a:srgbClr val="FF0000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lides without pagination">
  <a:themeElements>
    <a:clrScheme name="Kaspersky Lab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F6B5E"/>
      </a:accent1>
      <a:accent2>
        <a:srgbClr val="00A88E"/>
      </a:accent2>
      <a:accent3>
        <a:srgbClr val="C4161C"/>
      </a:accent3>
      <a:accent4>
        <a:srgbClr val="ED1D24"/>
      </a:accent4>
      <a:accent5>
        <a:srgbClr val="FF6300"/>
      </a:accent5>
      <a:accent6>
        <a:srgbClr val="FFBC00"/>
      </a:accent6>
      <a:hlink>
        <a:srgbClr val="FFFFFF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3269</TotalTime>
  <Words>128</Words>
  <Application>Microsoft Office PowerPoint</Application>
  <PresentationFormat>Широкоэкранный</PresentationFormat>
  <Paragraphs>26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Segoe UI Light</vt:lpstr>
      <vt:lpstr>Times New Roman</vt:lpstr>
      <vt:lpstr>Arial Unicode MS</vt:lpstr>
      <vt:lpstr>Arial</vt:lpstr>
      <vt:lpstr>DejaVu Sans</vt:lpstr>
      <vt:lpstr>Calibri</vt:lpstr>
      <vt:lpstr>Century Gothic</vt:lpstr>
      <vt:lpstr>Тема1</vt:lpstr>
      <vt:lpstr>Slides without pagination</vt:lpstr>
      <vt:lpstr>1_Slides without pagination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Отдел 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рассмотрения заявлений и сообщений</dc:title>
  <dc:creator>Дудков Д.Н.</dc:creator>
  <dc:description>Материал для семинара</dc:description>
  <cp:lastModifiedBy>Boss</cp:lastModifiedBy>
  <cp:revision>453</cp:revision>
  <dcterms:created xsi:type="dcterms:W3CDTF">2014-01-20T16:25:55Z</dcterms:created>
  <dcterms:modified xsi:type="dcterms:W3CDTF">2022-03-14T11:48:40Z</dcterms:modified>
  <cp:category>Киберпреступления</cp:category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AppVersion" pid="2">
    <vt:lpwstr>16.0000</vt:lpwstr>
  </property>
  <property fmtid="{D5CDD505-2E9C-101B-9397-08002B2CF9AE}" name="HiddenSlides" pid="3">
    <vt:i4>0</vt:i4>
  </property>
  <property fmtid="{D5CDD505-2E9C-101B-9397-08002B2CF9AE}" name="HyperlinksChanged" pid="4">
    <vt:bool>false</vt:bool>
  </property>
  <property fmtid="{D5CDD505-2E9C-101B-9397-08002B2CF9AE}" name="LinksUpToDate" pid="5">
    <vt:bool>false</vt:bool>
  </property>
  <property fmtid="{D5CDD505-2E9C-101B-9397-08002B2CF9AE}" name="MMClips" pid="6">
    <vt:i4>0</vt:i4>
  </property>
  <property fmtid="{D5CDD505-2E9C-101B-9397-08002B2CF9AE}" name="NXPowerLiteLastOptimized" pid="7">
    <vt:lpwstr>4624907</vt:lpwstr>
  </property>
  <property fmtid="{D5CDD505-2E9C-101B-9397-08002B2CF9AE}" name="NXPowerLiteSettings" pid="8">
    <vt:lpwstr>F7000400038000</vt:lpwstr>
  </property>
  <property fmtid="{D5CDD505-2E9C-101B-9397-08002B2CF9AE}" name="NXPowerLiteVersion" pid="9">
    <vt:lpwstr>S9.1.4</vt:lpwstr>
  </property>
  <property fmtid="{D5CDD505-2E9C-101B-9397-08002B2CF9AE}" name="Notes" pid="10">
    <vt:i4>1</vt:i4>
  </property>
  <property fmtid="{D5CDD505-2E9C-101B-9397-08002B2CF9AE}" name="PresentationFormat" pid="11">
    <vt:lpwstr>Широкоэкранный</vt:lpwstr>
  </property>
  <property fmtid="{D5CDD505-2E9C-101B-9397-08002B2CF9AE}" name="ScaleCrop" pid="12">
    <vt:bool>false</vt:bool>
  </property>
  <property fmtid="{D5CDD505-2E9C-101B-9397-08002B2CF9AE}" name="ShareDoc" pid="13">
    <vt:bool>false</vt:bool>
  </property>
  <property fmtid="{D5CDD505-2E9C-101B-9397-08002B2CF9AE}" name="Slides" pid="14">
    <vt:i4>13</vt:i4>
  </property>
</Properties>
</file>