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6" r:id="rId2"/>
    <p:sldId id="363" r:id="rId3"/>
    <p:sldId id="380" r:id="rId4"/>
    <p:sldId id="377" r:id="rId5"/>
    <p:sldId id="378" r:id="rId6"/>
    <p:sldId id="379" r:id="rId7"/>
    <p:sldId id="389" r:id="rId8"/>
    <p:sldId id="382" r:id="rId9"/>
    <p:sldId id="383" r:id="rId10"/>
    <p:sldId id="384" r:id="rId11"/>
    <p:sldId id="385" r:id="rId12"/>
    <p:sldId id="388" r:id="rId13"/>
    <p:sldId id="387" r:id="rId14"/>
  </p:sldIdLst>
  <p:sldSz cx="9144000" cy="5143500" type="screen16x9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A0A7C"/>
    <a:srgbClr val="182C7F"/>
    <a:srgbClr val="31859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141" d="100"/>
          <a:sy n="141" d="100"/>
        </p:scale>
        <p:origin x="744" y="13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6D96C38-5CC6-4E5F-B480-43626F6B2B19}" type="datetimeFigureOut">
              <a:rPr lang="ru-RU" smtClean="0"/>
              <a:t>14.07.2026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DA689E-BF25-459B-AC17-D0F562D79EC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361376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14.07.2026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23531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14.07.2026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54963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14.07.2026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29781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14.07.2026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65710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14.07.2026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83472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14.07.2026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61705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14.07.2026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97569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14.07.2026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84946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14.07.2026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82571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14.07.2026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49768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14.07.2026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95643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55B961-173D-41C4-A722-0B2AA6CD2F7B}" type="datetimeFigureOut">
              <a:rPr lang="ru-RU" smtClean="0"/>
              <a:t>14.07.2026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905602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-9537"/>
            <a:ext cx="4013935" cy="51538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3" descr="D:\Академия управления\фото1\фон.jpg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10800000">
            <a:off x="5422361" y="-1"/>
            <a:ext cx="3721639" cy="5143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Прямоугольник 29"/>
          <p:cNvSpPr/>
          <p:nvPr/>
        </p:nvSpPr>
        <p:spPr>
          <a:xfrm>
            <a:off x="3275856" y="630458"/>
            <a:ext cx="5461388" cy="2229324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TextBox 31"/>
          <p:cNvSpPr txBox="1"/>
          <p:nvPr/>
        </p:nvSpPr>
        <p:spPr>
          <a:xfrm>
            <a:off x="4220123" y="936193"/>
            <a:ext cx="4412166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5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ОБЕСПЕЧЕНИЕ БЕЗОПАСНОСТИ ЖИЗНЕДЕЯТЕЛЬНОСТИ: </a:t>
            </a:r>
            <a:br>
              <a:rPr lang="ru-RU" sz="25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5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ОТ КИБЕРАТАК ДО ПРАВИЛ </a:t>
            </a:r>
            <a:br>
              <a:rPr lang="ru-RU" sz="25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5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 ДОРОГАХ</a:t>
            </a:r>
            <a:endParaRPr lang="ru-RU" sz="25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3707904" y="884226"/>
            <a:ext cx="180020" cy="175953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Прямоугольник 33"/>
          <p:cNvSpPr/>
          <p:nvPr/>
        </p:nvSpPr>
        <p:spPr>
          <a:xfrm rot="5400000">
            <a:off x="1755912" y="4598336"/>
            <a:ext cx="180020" cy="915566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Прямоугольник 36"/>
          <p:cNvSpPr/>
          <p:nvPr/>
        </p:nvSpPr>
        <p:spPr>
          <a:xfrm>
            <a:off x="3959932" y="4191929"/>
            <a:ext cx="108011" cy="954199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TextBox 38"/>
          <p:cNvSpPr txBox="1"/>
          <p:nvPr/>
        </p:nvSpPr>
        <p:spPr>
          <a:xfrm>
            <a:off x="4175956" y="2931790"/>
            <a:ext cx="4500500" cy="11541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300" b="1" dirty="0">
                <a:solidFill>
                  <a:srgbClr val="002060"/>
                </a:solidFill>
              </a:rPr>
              <a:t>Единый день </a:t>
            </a:r>
            <a:br>
              <a:rPr lang="ru-RU" sz="2300" b="1" dirty="0">
                <a:solidFill>
                  <a:srgbClr val="002060"/>
                </a:solidFill>
              </a:rPr>
            </a:br>
            <a:r>
              <a:rPr lang="ru-RU" sz="2300" b="1" dirty="0">
                <a:solidFill>
                  <a:srgbClr val="002060"/>
                </a:solidFill>
              </a:rPr>
              <a:t>информирования населения </a:t>
            </a:r>
            <a:br>
              <a:rPr lang="ru-RU" sz="2300" b="1" dirty="0">
                <a:solidFill>
                  <a:schemeClr val="tx2">
                    <a:lumMod val="75000"/>
                  </a:schemeClr>
                </a:solidFill>
              </a:rPr>
            </a:br>
            <a:endParaRPr lang="ru-RU" sz="23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6627934" y="4484362"/>
            <a:ext cx="141013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июль 2026 г.</a:t>
            </a:r>
          </a:p>
        </p:txBody>
      </p:sp>
      <p:sp>
        <p:nvSpPr>
          <p:cNvPr id="4" name="AutoShape 2" descr="https://ideogram.ai/assets/image/lossless/response/t0-kKT0YSdCJUytyDw5V7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4" descr="https://ideogram.ai/assets/image/lossless/response/t0-kKT0YSdCJUytyDw5V7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AutoShape 6" descr="https://ideogram.ai/assets/image/lossless/response/t0-kKT0YSdCJUytyDw5V7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AutoShape 8" descr="https://ideogram.ai/assets/image/lossless/response/t0-kKT0YSdCJUytyDw5V7g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5983093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4816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9179328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0" y="4816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6203851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0" y="4816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5710911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D:\Академия управления\фото1\фон.jpg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10800000">
            <a:off x="5422361" y="7937"/>
            <a:ext cx="3721639" cy="5143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612774" y="1491630"/>
            <a:ext cx="8531225" cy="1296144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" name="Прямоугольник 13"/>
          <p:cNvSpPr/>
          <p:nvPr/>
        </p:nvSpPr>
        <p:spPr>
          <a:xfrm rot="5400000">
            <a:off x="1533206" y="-1256979"/>
            <a:ext cx="858440" cy="3997875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2050" name="Picture 2" descr="D:\Академия управления\фото1\лого академии.pn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1521" y="406612"/>
            <a:ext cx="3018969" cy="6262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AutoShape 2" descr="data:image/svg+xml;base64,CiAgPHN2ZwogICAgdmVyc2lvbj0iMS4xIgogICAgdmlld0JveD0iMCAwIDQwNTkgNDA1OSIKICAgIHdpZHRoPSIyNTZweCIKICAgIGhlaWdodD0iMjU2cHgiCiAgICAKICAgIHhtbDpzcGFjZT0icHJlc2VydmUiIHhtbG5zPSJodHRwOi8vd3d3LnczLm9yZy8yMDAwL3N2ZyIgeG1sbnM6eGxpbms9Imh0dHA6Ly93d3cudzMub3JnLzE5OTkveGxpbmsiCiAgPgogICAgPGRlZnM+CiAgICAgIDxyZWN0IGlkPSJyZWN0LTAiIHdpZHRoPSIxMDAiIGhlaWdodD0iMTAwIiBmaWxsPSIjMDAwMDAwIi8+CiAgICAgIDxwYXRoCiAgICAgICAgaWQ9ImVtcHR5LTAiCiAgICAgICAgZD0iTTAsMjguNnY0Mi45QzAsODcuMywxMi44LDEwMCwyOC42LDEwMGg0Mi45YzE1LjksMCwyOC42LTEyLjgsMjguNi0yOC42VjI4LjZDMTAwLDEyLjcsODcuMiwwLDcxLjQsMEgyOC42IEMxMi44LDAsMCwxMi44LDAsMjguNnoiCiAgICAgICAgZmlsbD0iIzAwMDAwMCIKICAgICAgLz4KICAgICAgPHBhdGggaWQ9ImItMCIgZD0iTTAsMCBMNjYsMCBDODQuNzc3NjgxNSwtMy40NDk0MDQxM2UtMTUgMTAwLDE1LjIyMjMxODUgMTAwLDM0IEwxMDAsNjYgQzEwMCw4NC43Nzc2ODE1IDg0Ljc3NzY4MTUsMTAwIDY2LDEwMCBMMCwxMDAgTDAsMCBaIiB0cmFuc2Zvcm09InJvdGF0ZSgtOTAgNTAgNTApIiBmaWxsPSIjMDAwMDAwIi8+CiAgICAgIDxwYXRoIGlkPSJyLTAiIGQ9Ik0wLDAgTDY2LDAgQzg0Ljc3NzY4MTUsLTMuNDQ5NDA0MTNlLTE1IDEwMCwxNS4yMjIzMTg1IDEwMCwzNCBMMTAwLDY2IEMxMDAsODQuNzc3NjgxNSA4NC43Nzc2ODE1LDEwMCA2NiwxMDAgTDAsMTAwIEwwLDAgWiIgdHJhbnNmb3JtPSJyb3RhdGUoLTE4MCA1MCA1MCkiIGZpbGw9IiMwMDAwMDAiLz4KICAgICAgPHBhdGggaWQ9ImwtMCIgZD0iTTAsMCBMNjYsMCBDODQuNzc3NjgxNSwtMy40NDk0MDQxM2UtMTUgMTAwLDE1LjIyMjMxODUgMTAwLDM0IEwxMDAsNjYgQzEwMCw4NC43Nzc2ODE1IDg0Ljc3NzY4MTUsMTAwIDY2LDEwMCBMMCwxMDAgTDAsMCBaIiBmaWxsPSIjMDAwMDAwIi8+CiAgICAgIDxwYXRoIGlkPSJ0LTAiIGQ9Ik0wLDAgTDY2LDAgQzg0Ljc3NzY4MTUsLTMuNDQ5NDA0MTNlLTE1IDEwMCwxNS4yMjIzMTg1IDEwMCwzNCBMMTAwLDY2IEMxMDAsODQuNzc3NjgxNSA4NC43Nzc2ODE1LDEwMCA2NiwxMDAgTDAsMTAwIEwwLDAgWiIgdHJhbnNmb3JtPSJyb3RhdGUoOTAgNTAgNTApIiBmaWxsPSIjMDAwMDAwIi8+CiAgICAgIDxwYXRoIGlkPSJsLTAiIGQ9Ik0wLDAgTDEwMCwwIEwxMDAsNjYgQzEwMCw4NC43Nzc2ODE1IDg0Ljc3NzY4MTUsMTAwIDY2LDEwMCBMMCwxMDAgTDAsMCBaIiB0cmFuc2Zvcm09InJvdGF0ZSgtOTAgNTAgNTApIiBmaWxsPSIjMDAwMDAwIi8+CiAgICAgIDxwYXRoIGlkPSJsdC0wIiBkPSJNMCwwIEwxMDAsMCBMMTAwLDY2IEMxMDAsODQuNzc3NjgxNSA4NC43Nzc2ODE1LDEwMCA2NiwxMDAgTDAsMTAwIEwwLDAgWiIgZmlsbD0iIzAwMDAwMCIvPgogICAgICA8cGF0aCBpZD0ibGItMCIgZD0iTTAsMCBMMTAwLDAgTDEwMCw2NiBDMTAwLDg0Ljc3NzY4MTUgODQuNzc3NjgxNSwxMDAgNjYsMTAwIEwwLDEwMCBMMCwwIFoiIHRyYW5zZm9ybT0icm90YXRlKC05MCA1MCA1MCkiIGZpbGw9IiMwMDAwMDAiLz4KICAgICAgPHBhdGggaWQ9InJiLTAiIGQ9Ik0wLDAgTDEwMCwwIEwxMDAsNjYgQzEwMCw4NC43Nzc2ODE1IDg0Ljc3NzY4MTUsMTAwIDY2LDEwMCBMMCwxMDAgTDAsMCBaIiB0cmFuc2Zvcm09InJvdGF0ZSgtMTgwIDUwIDUwKSIgZmlsbD0iIzAwMDAwMCIvPgogICAgICA8cGF0aCBpZD0icnQtMCIgZD0iTTAsMCBMMTAwLDAgTDEwMCw2NiBDMTAwLDg0Ljc3NzY4MTUgODQuNzc3NjgxNSwxMDAgNjYsMTAwIEwwLDEwMCBMMCwwIFoiIHRyYW5zZm9ybT0icm90YXRlKDkwIDUwIDUwKSIgZmlsbD0iIzAwMDAwMCIvPgogICAgICA8cGF0aAogICAgICAgIGlkPSJuX2x0LTAiCiAgICAgICAgZD0iTTMwLjUsMlYwSDB2MzAuNWgyQzIsMTQuNywxNC44LDIsMzAuNSwyeiIKICAgICAgICBmaWxsPSIjMDAwMDAwIgogICAgICAvPgogICAgICA8cGF0aAogICAgICAgIGlkPSJuX2xiLTAiCiAgICAgICAgZD0iTTIsNjkuNUgwVjEwMGgzMC41di0yQzE0LjcsOTgsMiw4NS4yLDIsNjkuNXoiCiAgICAgICAgZmlsbD0iIzAwMDAwMCIKICAgICAgLz4KICAgICAgPHBhdGgKICAgICAgICBpZD0ibl9ydC0wIgogICAgICAgIGQ9Ik05OCwzMC41aDJWMEg2OS41djJDODUuMywyLDk4LDE0LjgsOTgsMzAuNXoiCiAgICAgICAgZmlsbD0iIzAwMDAwMCIKICAgICAgLz4KICAgICAgPHBhdGggaWQ9Im5fcmItMCIKICAgICAgICBkPSJNNjkuNSw5OHYySDEwMFY2OS41aC0yQzk4LDg1LjMsODUuMiw5OCw2OS41LDk4eiIKICAgICAgICBmaWxsPSIjMDAwMDAwIgogICAgICAvPgogICAgICA8cGF0aAogICAgICAgIGlkPSJwb2ludC0wIgogICAgICAgIGZpbGw9IiMwMDAwMDAiCiAgICAgICAgZD0iTTYwMC4wMDE3ODYsNDU3LjMyOTMzMyBMNjAwLjAwMTc4NiwyNDIuNjU4MTY3IEM2MDAuMDAxNzg2LDE0Ny4zNzIzNjggNTg3LjAzOTUxNywxMjQuMTIyNzg0IDU4MS40NjQ2MTcsMTE4LjUzNTM4MyBDNTc1Ljg3NzIxNiwxMTIuOTYwNDgzIDU1Mi42Mjc2MzIsOTkuOTk4MjE0MyA0NTcuMzI5MzMzLDk5Ljk5ODIxNDMgTDI0Mi42NzA2NjcsOTkuOTk4MjE0MyBDMTQ3LjM3MjM2OCw5OS45OTgyMTQzIDEyNC4xMjI3ODQsMTEyLjk2MDQ4MyAxMTguNTQ3ODgzLDExOC41MzUzODMgQzExMi45NzI5ODMsMTI0LjEyMjc4NCA5OS45OTgyMTQzLDE0Ny4zNzIzNjggOTkuOTk4MjE0MywyNDIuNjU4MTY3IEw5OS45OTgyMTQzLDQ1Ny4zMjkzMzMgQzk5Ljk5ODIxNDMsNTUyLjYyNzYzMiAxMTIuOTcyOTgzLDU3NS44NzcyMTYgMTE4LjU0Nzg4Myw1ODEuNDY0NjE3IEMxMjQuMTIyNzg0LDU4Ny4wMjcwMTcgMTQ3LjM3MjM2OCw2MDAuMDAxNzg2IDI0Mi42NzA2NjcsNjAwLjAwMTc4NiBMNDU3LjMyOTMzMyw2MDAuMDAxNzg2IEM1NTIuNjI3NjMyLDYwMC4wMDE3ODYgNTc1Ljg3NzIxNiw1ODcuMDI3MDE3IDU4MS40NjQ2MTcsNTgxLjQ2NDYxNyBDNTg3LjAzOTUxNyw1NzUuODc3MjE2IDYwMC4wMDE3ODYsNTUyLjYyNzYzMiA2MDAuMDAxNzg2LDQ1Ny4zMjkzMzMgWiBNNDU3LjMyOTMzMywwIEM2NTMuMzM4MzMzLDAgNzAwLDQ2LjY2MTY2NjggNzAwLDI0Mi42NTgxNjcgQzcwMCw0MzguNjY3MTY3IDcwMCwyNjEuMzMyODMzIDcwMCw0NTcuMzI5MzMzIEM3MDAsNjUzLjMzODMzMyA2NTMuMzM4MzMzLDcwMCA0NTcuMzI5MzMzLDcwMCBDMjYxLjMzMjgzMyw3MDAgNDM4LjY2NzE2Nyw3MDAgMjQyLjY3MDY2Nyw3MDAgQzQ2LjY2MTY2NjgsNzAwIDAsNjUzLjMzODMzMyAwLDQ1Ny4zMjkzMzMgQzAsMjYxLjMzMjgzMyAwLDM1Mi4xMTg3MTIgMCwyNDIuNjU4MTY3IEMwLDQ2LjY2MTY2NjggNDYuNjYxNjY2OCwwIDI0Mi42NzA2NjcsMCBDNDM4LjY2NzE2NywwIDI2MS4zMzI4MzMsMCA0NTcuMzI5MzMzLDAgWiBNMzk1Ljk5NjY2NywyMDAgQzQ4MC4wMDQxNjYsMjAwIDUwMCwyMjAuMDA4MzMyIDUwMCwzMDMuOTkwODM1IEM1MDAsMzg3Ljk5ODMzNCA1MDAsMzEyLjAwMTY2NiA1MDAsMzk1Ljk5NjY2NyBDNTAwLDQ3OS45OTE2NjggNDgwLjAwNDE2Niw1MDAgMzk1Ljk5NjY2Nyw1MDAgQzMxMi4wMDE2NjYsNTAwIDM4Ny45OTgzMzQsNTAwIDMwNC4wMDMzMzMsNTAwIEMyMjAuMDA4MzMyLDUwMCAyMDAsNDc5Ljk5MTY2OCAyMDAsMzk1Ljk5NjY2NyBDMjAwLDMxMi4wMDE2NjYgMjAwLDM1MC45MDYwNjEgMjAwLDMwMy45OTA4MzUgQzIwMCwyMjAuMDA4MzMyIDIyMC4wMDgzMzIsMjAwIDMwNC4wMDMzMzMsMjAwIEMzODcuOTk4MzM0LDIwMCAzMTIuMDAxNjY2LDIwMCAzOTUuOTk2NjY3LDIwMCBaIgogICAgICAvPgogICAgICA8ZyBpZD0idmtfbG9nby0wIj4KICAgICAgICA8cGF0aAogICAgICAgICAgZmlsbD0iIzA3ZiIKICAgICAgICAgIGQ9Ik04My4zMzM0IDM2My4zMzNDODMuMzMzNCAyMzEuMzQgODMuMzMzNCAxNjUuMzQzIDEyNC4zMzggMTI0LjMzOEMxNjUuMzQzIDgzLjMzMzMgMjMxLjM0ICAgICAgICAgICAgICA4My4zMzMzIDM2My4zMzMgODMuMzMzM0gzODYuNjY3QzUxOC42NiA4My4zMzMzIDU4NC42NTcgODMuMzMzMyA2MjUuNjYyIDEyNC4zMzhDNjY2LjY2NyAxNjUuMzQzICAgICAgICAgICAgICA2NjYuNjY3IDIzMS4zNCA2NjYuNjY3IDM2My4zMzNWMzg2LjY2N0M2NjYuNjY3IDUxOC42NiA2NjYuNjY3IDU4NC42NTcgNjI1LjY2MiA2MjUuNjYyQzU4NC42NTcgICAgICAgICAgICAgIDY2Ni42NjcgNTE4LjY2IDY2Ni42NjcgMzg2LjY2NyA2NjYuNjY3SDM2My4zMzNDMjMxLjM0IDY2Ni42NjcgMTY1LjM0MyA2NjYuNjY3IDEyNC4zMzggNjI1LjY2MkM4My4zMzM0ICAgICAgICAgICAgICA1ODQuNjU3IDgzLjMzMzQgNTE4LjY2IDgzLjMzMzQgMzg2LjY2N1YzNjMuMzMzWiIKICAgICAgICAvPgogICAgICAgIDxwYXRoCiAgICAgICAgICBmaWxsPSIjRkZGIgogICAgICAgICAgZD0iTTM5NC45MDcgNTA4LjY4MUMyNjMuMjkzIDUwOC42ODEgMTgzLjQ0MiA0MTcuMzY1IDE4MC4zMTMgMjY1LjYyNUgyNDYuOTcyQzI0OS4wNSAzNzcuMDkgICAgICAgICAgICAgIDI5OS43NjMgNDI0LjMyMyAzMzguNjM4IDQzNC4wMzZWMjY1LjYyNUg0MDIuNTE5VjM2MS44MkM0NDAuMDE2IDM1Ny42NjQgNDc5LjI2NCAzMTMuOTA5ICAgICAgICAgICAgICA0OTIuNDU2IDI2NS42MjVINTU1LjMzM0M1NDUuMjcgMzI1IDUwMi41NDMgMzY4Ljc1NCA0NzIuMzUzIDM4Ni44MDNDNTAyLjU2NiA0MDEuMzk1IDU1MS4xNzcgICAgICAgICAgICAgIDQzOS41OTMgNTY5LjkyNiA1MDguNjgxSDUwMC44MTVDNDg2LjIyMiA0NjIuNDk4IDQ1MC40NzYgNDI2LjcyOCA0MDIuNTQyIDQyMS44NzJWNTA4LjY4MUgzOTQuOTA3WiIKICAgICAgICAvPgogICAgICA8L2c+CiAgICAgIDxjbGlwUGF0aCBpZD0ibG9nby1tYXNrLTAiPgogICAgICAgIDxyZWN0IHg9IjAiIHk9IjAiIHdpZHRoPSI3NTAiIGhlaWdodD0iNzUwIiAvPgogICAgICA8L2NsaXBQYXRoPgogICAgPC9kZWZzPgoKICAgIAogICAgICA8cmVjdAogICAgICAgIHg9IjAiCiAgICAgICAgd2lkdGg9IjQwNTkiCiAgICAgICAgaGVpZ2h0PSI0MDU5IgogICAgICAgIHJ4PSI1NzEiCiAgICAgICAgZmlsbD0iI2ZmZmZmZiIKICAgICAgLz4KCiAgICA8ZyB0cmFuc2Zvcm09InRyYW5zbGF0ZSgzMzIuOTY0ODQzNzUsIDMzMi45NjQ4NDM3NSkgc2NhbGUoMC44NDM3NSkiPgogICAgICA8ZyB0cmFuc2Zvcm09InRyYW5zbGF0ZSg4NzMsMCkiPjx1c2UgeGxpbms6aHJlZj0iI3ItMCIvPjwvZz4KPGcgdHJhbnNmb3JtPSJ0cmFuc2xhdGUoOTcwLDApIj48dXNlIHhsaW5rOmhyZWY9IiNsYi0wIi8+PC9nPgo8ZyB0cmFuc2Zvcm09InRyYW5zbGF0ZSgxMDY3LDApIj48dXNlIHhsaW5rOmhyZWY9IiNuX3JiLTAiLz48L2c+CjxnIHRyYW5zZm9ybT0idHJhbnNsYXRlKDExNjQsMCkiPjx1c2UgeGxpbms6aHJlZj0iI2ItMCIvPjwvZz4KPGcgdHJhbnNmb3JtPSJ0cmFuc2xhdGUoMTM1OCwwKSI+PHVzZSB4bGluazpocmVmPSIjYi0wIi8+PC9nPgo8ZyB0cmFuc2Zvcm09InRyYW5zbGF0ZSgxNTUyLDApIj48dXNlIHhsaW5rOmhyZWY9IiNiLTAiLz48L2c+CjxnIHRyYW5zZm9ybT0idHJhbnNsYXRlKDIxMzQsMCkiPjx1c2UgeGxpbms6aHJlZj0iI3ItMCIvPjwvZz4KPGcgdHJhbnNmb3JtPSJ0cmFuc2xhdGUoMjIzMSwwKSI+PHVzZSB4bGluazpocmVmPSIjcmVjdC0wIi8+PC9nPgo8ZyB0cmFuc2Zvcm09InRyYW5zbGF0ZSgyMzI4LDApIj48dXNlIHhsaW5rOmhyZWY9IiNsYi0wIi8+PC9nPgo8ZyB0cmFuc2Zvcm09InRyYW5zbGF0ZSgyNDI1LDApIj48dXNlIHhsaW5rOmhyZWY9IiNuX3JiLTAiLz48L2c+CjxnIHRyYW5zZm9ybT0idHJhbnNsYXRlKDI1MjIsMCkiPjx1c2UgeGxpbms6aHJlZj0iI2ItMCIvPjwvZz4KPGcgdHJhbnNmb3JtPSJ0cmFuc2xhdGUoMjgxMywwKSI+PHVzZSB4bGluazpocmVmPSIjZW1wdHktMCIvPjwvZz4KPGcgdHJhbnNmb3JtPSJ0cmFuc2xhdGUoMzAwNywwKSI+PHVzZSB4bGluazpocmVmPSIjZW1wdHktMCIvPjwvZz4KPGcgdHJhbnNmb3JtPSJ0cmFuc2xhdGUoNzc2LDk3KSI+PHVzZSB4bGluazpocmVmPSIjYi0wIi8+PC9nPgo8ZyB0cmFuc2Zvcm09InRyYW5zbGF0ZSg5NzAsOTcpIj48dXNlIHhsaW5rOmhyZWY9IiNydC0wIi8+PC9nPgo8ZyB0cmFuc2Zvcm09InRyYW5zbGF0ZSgxMDY3LDk3KSI+PHVzZSB4bGluazpocmVmPSIjcmVjdC0wIi8+PC9nPgo8ZyB0cmFuc2Zvcm09InRyYW5zbGF0ZSgxMTY0LDk3KSI+PHVzZSB4bGluazpocmVmPSIjcmVjdC0wIi8+PC9nPgo8ZyB0cmFuc2Zvcm09InRyYW5zbGF0ZSgxMzU4LDk3KSI+PHVzZSB4bGluazpocmVmPSIjdC0wIi8+PC9nPgo8ZyB0cmFuc2Zvcm09InRyYW5zbGF0ZSgxNTUyLDk3KSI+PHVzZSB4bGluazpocmVmPSIjcmVjdC0wIi8+PC9nPgo8ZyB0cmFuc2Zvcm09InRyYW5zbGF0ZSgxNzQ2LDk3KSI+PHVzZSB4bGluazpocmVmPSIjci0wIi8+PC9nPgo8ZyB0cmFuc2Zvcm09InRyYW5zbGF0ZSgxODQzLDk3KSI+PHVzZSB4bGluazpocmVmPSIjbC0wIi8+PC9nPgo8ZyB0cmFuc2Zvcm09InRyYW5zbGF0ZSgxOTQwLDk3KSI+PHVzZSB4bGluazpocmVmPSIjbl9yYi0wIi8+PC9nPgo8ZyB0cmFuc2Zvcm09InRyYW5zbGF0ZSgyMDM3LDk3KSI+PHVzZSB4bGluazpocmVmPSIjYi0wIi8+PC9nPgo8ZyB0cmFuc2Zvcm09InRyYW5zbGF0ZSgyMzI4LDk3KSI+PHVzZSB4bGluazpocmVmPSIjcmVjdC0wIi8+PC9nPgo8ZyB0cmFuc2Zvcm09InRyYW5zbGF0ZSgyNDI1LDk3KSI+PHVzZSB4bGluazpocmVmPSIjcmVjdC0wIi8+PC9nPgo8ZyB0cmFuc2Zvcm09InRyYW5zbGF0ZSgyNTIyLDk3KSI+PHVzZSB4bGluazpocmVmPSIjcmVjdC0wIi8+PC9nPgo8ZyB0cmFuc2Zvcm09InRyYW5zbGF0ZSgzMTA0LDk3KSI+PHVzZSB4bGluazpocmVmPSIjYi0wIi8+PC9nPgo8ZyB0cmFuc2Zvcm09InRyYW5zbGF0ZSg3NzYsMTk0KSI+PHVzZSB4bGluazpocmVmPSIjcmVjdC0wIi8+PC9nPgo8ZyB0cmFuc2Zvcm09InRyYW5zbGF0ZSg4NzMsMTk0KSI+PHVzZSB4bGluazpocmVmPSIjbC0wIi8+PC9nPgo8ZyB0cmFuc2Zvcm09InRyYW5zbGF0ZSgxMDY3LDE5NCkiPjx1c2UgeGxpbms6aHJlZj0iI3JlY3QtMCIvPjwvZz4KPGcgdHJhbnNmb3JtPSJ0cmFuc2xhdGUoMTE2NCwxOTQpIj48dXNlIHhsaW5rOmhyZWY9IiNsdC0wIi8+PC9nPgo8ZyB0cmFuc2Zvcm09InRyYW5zbGF0ZSgxNTUyLDE5NCkiPjx1c2UgeGxpbms6aHJlZj0iI3QtMCIvPjwvZz4KPGcgdHJhbnNmb3JtPSJ0cmFuc2xhdGUoMTk0MCwxOTQpIj48dXNlIHhsaW5rOmhyZWY9IiNyLTAiLz48L2c+CjxnIHRyYW5zZm9ybT0idHJhbnNsYXRlKDIwMzcsMTk0KSI+PHVzZSB4bGluazpocmVmPSIjcmVjdC0wIi8+PC9nPgo8ZyB0cmFuc2Zvcm09InRyYW5zbGF0ZSgyMTM0LDE5NCkiPjx1c2UgeGxpbms6aHJlZj0iI3JlY3QtMCIvPjwvZz4KPGcgdHJhbnNmb3JtPSJ0cmFuc2xhdGUoMjIzMSwxOTQpIj48dXNlIHhsaW5rOmhyZWY9IiNyZWN0LTAiLz48L2c+CjxnIHRyYW5zZm9ybT0idHJhbnNsYXRlKDIzMjgsMTk0KSI+PHVzZSB4bGluazpocmVmPSIjcmVjdC0wIi8+PC9nPgo8ZyB0cmFuc2Zvcm09InRyYW5zbGF0ZSgyNTIyLDE5NCkiPjx1c2UgeGxpbms6aHJlZj0iI3JlY3QtMCIvPjwvZz4KPGcgdHJhbnNmb3JtPSJ0cmFuc2xhdGUoMjYxOSwxOTQpIj48dXNlIHhsaW5rOmhyZWY9IiNsLTAiLz48L2c+CjxnIHRyYW5zZm9ybT0idHJhbnNsYXRlKDI4MTMsMTk0KSI+PHVzZSB4bGluazpocmVmPSIjZW1wdHktMCIvPjwvZz4KPGcgdHJhbnNmb3JtPSJ0cmFuc2xhdGUoMzEwNCwxOTQpIj48dXNlIHhsaW5rOmhyZWY9IiN0LTAiLz48L2c+CjxnIHRyYW5zZm9ybT0idHJhbnNsYXRlKDc3NiwyOTEpIj48dXNlIHhsaW5rOmhyZWY9IiNyZWN0LTAiLz48L2c+CjxnIHRyYW5zZm9ybT0idHJhbnNsYXRlKDg3MywyOTEpIj48dXNlIHhsaW5rOmhyZWY9IiNuX3JiLTAiLz48L2c+CjxnIHRyYW5zZm9ybT0idHJhbnNsYXRlKDk3MCwyOTEpIj48dXNlIHhsaW5rOmhyZWY9IiNyYi0wIi8+PC9nPgo8ZyB0cmFuc2Zvcm09InRyYW5zbGF0ZSgxMDY3LDI5MSkiPjx1c2UgeGxpbms6aHJlZj0iI3JlY3QtMCIvPjwvZz4KPGcgdHJhbnNmb3JtPSJ0cmFuc2xhdGUoMTg0MywyOTEpIj48dXNlIHhsaW5rOmhyZWY9IiNiLTAiLz48L2c+CjxnIHRyYW5zZm9ybT0idHJhbnNsYXRlKDIzMjgsMjkxKSI+PHVzZSB4bGluazpocmVmPSIjcmVjdC0wIi8+PC9nPgo8ZyB0cmFuc2Zvcm09InRyYW5zbGF0ZSgyNDI1LDI5MSkiPjx1c2UgeGxpbms6aHJlZj0iI25fcmItMCIvPjwvZz4KPGcgdHJhbnNmb3JtPSJ0cmFuc2xhdGUoMjUyMiwyOTEpIj48dXNlIHhsaW5rOmhyZWY9IiNyZWN0LTAiLz48L2c+CjxnIHRyYW5zZm9ybT0idHJhbnNsYXRlKDI3MTYsMjkxKSI+PHVzZSB4bGluazpocmVmPSIjZW1wdHktMCIvPjwvZz4KPGcgdHJhbnNmb3JtPSJ0cmFuc2xhdGUoMzAwNywyOTEpIj48dXNlIHhsaW5rOmhyZWY9IiNlbXB0eS0wIi8+PC9nPgo8ZyB0cmFuc2Zvcm09InRyYW5zbGF0ZSg3NzYsMzg4KSI+PHVzZSB4bGluazpocmVmPSIjcmVjdC0wIi8+PC9nPgo8ZyB0cmFuc2Zvcm09InRyYW5zbGF0ZSg4NzMsMzg4KSI+PHVzZSB4bGluazpocmVmPSIjcmVjdC0wIi8+PC9nPgo8ZyB0cmFuc2Zvcm09InRyYW5zbGF0ZSg5NzAsMzg4KSI+PHVzZSB4bGluazpocmVmPSIjcmVjdC0wIi8+PC9nPgo8ZyB0cmFuc2Zvcm09InRyYW5zbGF0ZSgxMDY3LDM4OCkiPjx1c2UgeGxpbms6aHJlZj0iI2x0LTAiLz48L2c+CjxnIHRyYW5zZm9ybT0idHJhbnNsYXRlKDE0NTUsMzg4KSI+PHVzZSB4bGluazpocmVmPSIjYi0wIi8+PC9nPgo8ZyB0cmFuc2Zvcm09InRyYW5zbGF0ZSgxNTUyLDM4OCkiPjx1c2UgeGxpbms6aHJlZj0iI25fcmItMCIvPjwvZz4KPGcgdHJhbnNmb3JtPSJ0cmFuc2xhdGUoMTY0OSwzODgpIj48dXNlIHhsaW5rOmhyZWY9IiNiLTAiLz48L2c+CjxnIHRyYW5zZm9ybT0idHJhbnNsYXRlKDE4NDMsMzg4KSI+PHVzZSB4bGluazpocmVmPSIjcmVjdC0wIi8+PC9nPgo8ZyB0cmFuc2Zvcm09InRyYW5zbGF0ZSgyMjMxLDM4OCkiPjx1c2UgeGxpbms6aHJlZj0iI3JiLTAiLz48L2c+CjxnIHRyYW5zZm9ybT0idHJhbnNsYXRlKDIzMjgsMzg4KSI+PHVzZSB4bGluazpocmVmPSIjcmVjdC0wIi8+PC9nPgo8ZyB0cmFuc2Zvcm09InRyYW5zbGF0ZSgyNDI1LDM4OCkiPjx1c2UgeGxpbms6aHJlZj0iI3JlY3QtMCIvPjwvZz4KPGcgdHJhbnNmb3JtPSJ0cmFuc2xhdGUoMjUyMiwzODgpIj48dXNlIHhsaW5rOmhyZWY9IiNyZWN0LTAiLz48L2c+CjxnIHRyYW5zZm9ybT0idHJhbnNsYXRlKDI2MTksMzg4KSI+PHVzZSB4bGluazpocmVmPSIjbC0wIi8+PC9nPgo8ZyB0cmFuc2Zvcm09InRyYW5zbGF0ZSgyODEzLDM4OCkiPjx1c2UgeGxpbms6aHJlZj0iI2VtcHR5LTAiLz48L2c+CjxnIHRyYW5zZm9ybT0idHJhbnNsYXRlKDMxMDQsMzg4KSI+PHVzZSB4bGluazpocmVmPSIjYi0wIi8+PC9nPgo8ZyB0cmFuc2Zvcm09InRyYW5zbGF0ZSg3NzYsNDg1KSI+PHVzZSB4bGluazpocmVmPSIjcmVjdC0wIi8+PC9nPgo8ZyB0cmFuc2Zvcm09InRyYW5zbGF0ZSg4NzMsNDg1KSI+PHVzZSB4bGluazpocmVmPSIjcmVjdC0wIi8+PC9nPgo8ZyB0cmFuc2Zvcm09InRyYW5zbGF0ZSg5NzAsNDg1KSI+PHVzZSB4bGluazpocmVmPSIjcmVjdC0wIi8+PC9nPgo8ZyB0cmFuc2Zvcm09InRyYW5zbGF0ZSgxNDU1LDQ4NSkiPjx1c2UgeGxpbms6aHJlZj0iI3J0LTAiLz48L2c+CjxnIHRyYW5zZm9ybT0idHJhbnNsYXRlKDE1NTIsNDg1KSI+PHVzZSB4bGluazpocmVmPSIjcmVjdC0wIi8+PC9nPgo8ZyB0cmFuc2Zvcm09InRyYW5zbGF0ZSgxNjQ5LDQ4NSkiPjx1c2UgeGxpbms6aHJlZj0iI2x0LTAiLz48L2c+CjxnIHRyYW5zZm9ybT0idHJhbnNsYXRlKDE4NDMsNDg1KSI+PHVzZSB4bGluazpocmVmPSIjdC0wIi8+PC9nPgo8ZyB0cmFuc2Zvcm09InRyYW5zbGF0ZSgyMDM3LDQ4NSkiPjx1c2UgeGxpbms6aHJlZj0iI2VtcHR5LTAiLz48L2c+CjxnIHRyYW5zZm9ybT0idHJhbnNsYXRlKDIyMzEsNDg1KSI+PHVzZSB4bGluazpocmVmPSIjdC0wIi8+PC9nPgo8ZyB0cmFuc2Zvcm09InRyYW5zbGF0ZSgyNDI1LDQ4NSkiPjx1c2UgeGxpbms6aHJlZj0iI3QtMCIvPjwvZz4KPGcgdHJhbnNmb3JtPSJ0cmFuc2xhdGUoMjkxMCw0ODUpIj48dXNlIHhsaW5rOmhyZWY9IiNiLTAiLz48L2c+CjxnIHRyYW5zZm9ybT0idHJhbnNsYXRlKDMxMDQsNDg1KSI+PHVzZSB4bGluazpocmVmPSIjcmVjdC0wIi8+PC9nPgo8ZyB0cmFuc2Zvcm09InRyYW5zbGF0ZSg3NzYsNTgyKSI+PHVzZSB4bGluazpocmVmPSIjdC0wIi8+PC9nPgo8ZyB0cmFuc2Zvcm09InRyYW5zbGF0ZSg5NzAsNTgyKSI+PHVzZSB4bGluazpocmVmPSIjcmVjdC0wIi8+PC9nPgo8ZyB0cmFuc2Zvcm09InRyYW5zbGF0ZSgxMTY0LDU4MikiPjx1c2UgeGxpbms6aHJlZj0iI2ItMCIvPjwvZz4KPGcgdHJhbnNmb3JtPSJ0cmFuc2xhdGUoMTM1OCw1ODIpIj48dXNlIHhsaW5rOmhyZWY9IiNlbXB0eS0wIi8+PC9nPgo8ZyB0cmFuc2Zvcm09InRyYW5zbGF0ZSgxNTUyLDU4MikiPjx1c2UgeGxpbms6aHJlZj0iI3JlY3QtMCIvPjwvZz4KPGcgdHJhbnNmb3JtPSJ0cmFuc2xhdGUoMTc0Niw1ODIpIj48dXNlIHhsaW5rOmhyZWY9IiNiLTAiLz48L2c+CjxnIHRyYW5zZm9ybT0idHJhbnNsYXRlKDE5NDAsNTgyKSI+PHVzZSB4bGluazpocmVmPSIjZW1wdHktMCIvPjwvZz4KPGcgdHJhbnNmb3JtPSJ0cmFuc2xhdGUoMjAzNyw1ODIpIj48dXNlIHhsaW5rOmhyZWY9IiNuX3JiLTAiLz48L2c+CjxnIHRyYW5zZm9ybT0idHJhbnNsYXRlKDIxMzQsNTgyKSI+PHVzZSB4bGluazpocmVmPSIjYi0wIi8+PC9nPgo8ZyB0cmFuc2Zvcm09InRyYW5zbGF0ZSgyMzI4LDU4MikiPjx1c2UgeGxpbms6aHJlZj0iI2VtcHR5LTAiLz48L2c+CjxnIHRyYW5zZm9ybT0idHJhbnNsYXRlKDI1MjIsNTgyKSI+PHVzZSB4bGluazpocmVmPSIjZW1wdHktMCIvPjwvZz4KPGcgdHJhbnNmb3JtPSJ0cmFuc2xhdGUoMjYxOSw1ODIpIj48dXNlIHhsaW5rOmhyZWY9IiNuX3JiLTAiLz48L2c+CjxnIHRyYW5zZm9ybT0idHJhbnNsYXRlKDI3MTYsNTgyKSI+PHVzZSB4bGluazpocmVmPSIjYi0wIi8+PC9nPgo8ZyB0cmFuc2Zvcm09InRyYW5zbGF0ZSgyOTEwLDU4MikiPjx1c2UgeGxpbms6aHJlZj0iI3QtMCIvPjwvZz4KPGcgdHJhbnNmb3JtPSJ0cmFuc2xhdGUoMzEwNCw1ODIpIj48dXNlIHhsaW5rOmhyZWY9IiNyZWN0LTAiLz48L2c+CjxnIHRyYW5zZm9ybT0idHJhbnNsYXRlKDc3Niw2NzkpIj48dXNlIHhsaW5rOmhyZWY9IiNuX3JiLTAiLz48L2c+CjxnIHRyYW5zZm9ybT0idHJhbnNsYXRlKDg3Myw2NzkpIj48dXNlIHhsaW5rOmhyZWY9IiNyYi0wIi8+PC9nPgo8ZyB0cmFuc2Zvcm09InRyYW5zbGF0ZSg5NzAsNjc5KSI+PHVzZSB4bGluazpocmVmPSIjcmVjdC0wIi8+PC9nPgo8ZyB0cmFuc2Zvcm09InRyYW5zbGF0ZSgxMTY0LDY3OSkiPjx1c2UgeGxpbms6aHJlZj0iI3JlY3QtMCIvPjwvZz4KPGcgdHJhbnNmb3JtPSJ0cmFuc2xhdGUoMTU1Miw2NzkpIj48dXNlIHhsaW5rOmhyZWY9IiNyZWN0LTAiLz48L2c+CjxnIHRyYW5zZm9ybT0idHJhbnNsYXRlKDE2NDksNjc5KSI+PHVzZSB4bGluazpocmVmPSIjbl9yYi0wIi8+PC9nPgo8ZyB0cmFuc2Zvcm09InRyYW5zbGF0ZSgxNzQ2LDY3OSkiPjx1c2UgeGxpbms6aHJlZj0iI3JlY3QtMCIvPjwvZz4KPGcgdHJhbnNmb3JtPSJ0cmFuc2xhdGUoMjAzNyw2NzkpIj48dXNlIHhsaW5rOmhyZWY9IiNyYi0wIi8+PC9nPgo8ZyB0cmFuc2Zvcm09InRyYW5zbGF0ZSgyMTM0LDY3OSkiPjx1c2UgeGxpbms6aHJlZj0iI3JlY3QtMCIvPjwvZz4KPGcgdHJhbnNmb3JtPSJ0cmFuc2xhdGUoMjIzMSw2NzkpIj48dXNlIHhsaW5rOmhyZWY9IiNsYi0wIi8+PC9nPgo8ZyB0cmFuc2Zvcm09InRyYW5zbGF0ZSgyNjE5LDY3OSkiPjx1c2UgeGxpbms6aHJlZj0iI3JiLTAiLz48L2c+CjxnIHRyYW5zZm9ybT0idHJhbnNsYXRlKDI3MTYsNjc5KSI+PHVzZSB4bGluazpocmVmPSIjcmVjdC0wIi8+PC9nPgo8ZyB0cmFuc2Zvcm09InRyYW5zbGF0ZSgzMTA0LDY3OSkiPjx1c2UgeGxpbms6aHJlZj0iI3JlY3QtMCIvPjwvZz4KPGcgdHJhbnNmb3JtPSJ0cmFuc2xhdGUoMTk0LDc3NikiPjx1c2UgeGxpbms6aHJlZj0iI2VtcHR5LTAiLz48L2c+CjxnIHRyYW5zZm9ybT0idHJhbnNsYXRlKDQ4NSw3NzYpIj48dXNlIHhsaW5rOmhyZWY9IiNyLTAiLz48L2c+CjxnIHRyYW5zZm9ybT0idHJhbnNsYXRlKDU4Miw3NzYpIj48dXNlIHhsaW5rOmhyZWY9IiNyZWN0LTAiLz48L2c+CjxnIHRyYW5zZm9ybT0idHJhbnNsYXRlKDY3OSw3NzYpIj48dXNlIHhsaW5rOmhyZWY9IiNyZWN0LTAiLz48L2c+CjxnIHRyYW5zZm9ybT0idHJhbnNsYXRlKDc3Niw3NzYpIj48dXNlIHhsaW5rOmhyZWY9IiNyZWN0LTAiLz48L2c+CjxnIHRyYW5zZm9ybT0idHJhbnNsYXRlKDg3Myw3NzYpIj48dXNlIHhsaW5rOmhyZWY9IiNyZWN0LTAiLz48L2c+CjxnIHRyYW5zZm9ybT0idHJhbnNsYXRlKDk3MCw3NzYpIj48dXNlIHhsaW5rOmhyZWY9IiNyZWN0LTAiLz48L2c+CjxnIHRyYW5zZm9ybT0idHJhbnNsYXRlKDEwNjcsNzc2KSI+PHVzZSB4bGluazpocmVmPSIjbl9yYi0wIi8+PC9nPgo8ZyB0cmFuc2Zvcm09InRyYW5zbGF0ZSgxMTY0LDc3NikiPjx1c2UgeGxpbms6aHJlZj0iI3JlY3QtMCIvPjwvZz4KPGcgdHJhbnNmb3JtPSJ0cmFuc2xhdGUoMTI2MSw3NzYpIj48dXNlIHhsaW5rOmhyZWY9IiNyZWN0LTAiLz48L2c+CjxnIHRyYW5zZm9ybT0idHJhbnNsYXRlKDEzNTgsNzc2KSI+PHVzZSB4bGluazpocmVmPSIjbGItMCIvPjwvZz4KPGcgdHJhbnNmb3JtPSJ0cmFuc2xhdGUoMTU1Miw3NzYpIj48dXNlIHhsaW5rOmhyZWY9IiNydC0wIi8+PC9nPgo8ZyB0cmFuc2Zvcm09InRyYW5zbGF0ZSgxNjQ5LDc3NikiPjx1c2UgeGxpbms6aHJlZj0iI3JlY3QtMCIvPjwvZz4KPGcgdHJhbnNmb3JtPSJ0cmFuc2xhdGUoMTc0Niw3NzYpIj48dXNlIHhsaW5rOmhyZWY9IiNyZWN0LTAiLz48L2c+CjxnIHRyYW5zZm9ybT0idHJhbnNsYXRlKDIwMzcsNzc2KSI+PHVzZSB4bGluazpocmVmPSIjcmVjdC0wIi8+PC9nPgo8ZyB0cmFuc2Zvcm09InRyYW5zbGF0ZSgyMjMxLDc3NikiPjx1c2UgeGxpbms6aHJlZj0iI3JlY3QtMCIvPjwvZz4KPGcgdHJhbnNmb3JtPSJ0cmFuc2xhdGUoMjUyMiw3NzYpIj48dXNlIHhsaW5rOmhyZWY9IiNuX3JiLTAiLz48L2c+CjxnIHRyYW5zZm9ybT0idHJhbnNsYXRlKDI2MTksNzc2KSI+PHVzZSB4bGluazpocmVmPSIjcmVjdC0wIi8+PC9nPgo8ZyB0cmFuc2Zvcm09InRyYW5zbGF0ZSgyNzE2LDc3NikiPjx1c2UgeGxpbms6aHJlZj0iI3JlY3QtMCIvPjwvZz4KPGcgdHJhbnNmb3JtPSJ0cmFuc2xhdGUoMzAwNyw3NzYpIj48dXNlIHhsaW5rOmhyZWY9IiNuX3JiLTAiLz48L2c+CjxnIHRyYW5zZm9ybT0idHJhbnNsYXRlKDMxMDQsNzc2KSI+PHVzZSB4bGluazpocmVmPSIjcmVjdC0wIi8+PC9nPgo8ZyB0cmFuc2Zvcm09InRyYW5zbGF0ZSgzMjAxLDc3NikiPjx1c2UgeGxpbms6aHJlZj0iI2wtMCIvPjwvZz4KPGcgdHJhbnNmb3JtPSJ0cmFuc2xhdGUoMzI5OCw3NzYpIj48dXNlIHhsaW5rOmhyZWY9IiNuX3JiLTAiLz48L2c+CjxnIHRyYW5zZm9ybT0idHJhbnNsYXRlKDMzOTUsNzc2KSI+PHVzZSB4bGluazpocmVmPSIjcmItMCIvPjwvZz4KPGcgdHJhbnNmb3JtPSJ0cmFuc2xhdGUoMzQ5Miw3NzYpIj48dXNlIHhsaW5rOmhyZWY9IiNyZWN0LTAiLz48L2c+CjxnIHRyYW5zZm9ybT0idHJhbnNsYXRlKDM1ODksNzc2KSI+PHVzZSB4bGluazpocmVmPSIjcmVjdC0wIi8+PC9nPgo8ZyB0cmFuc2Zvcm09InRyYW5zbGF0ZSgzNjg2LDc3NikiPjx1c2UgeGxpbms6aHJlZj0iI3JlY3QtMCIvPjwvZz4KPGcgdHJhbnNmb3JtPSJ0cmFuc2xhdGUoMzc4Myw3NzYpIj48dXNlIHhsaW5rOmhyZWY9IiNsLTAiLz48L2c+CjxnIHRyYW5zZm9ybT0idHJhbnNsYXRlKDAsODczKSI+PHVzZSB4bGluazpocmVmPSIjYi0wIi8+PC9nPgo8ZyB0cmFuc2Zvcm09InRyYW5zbGF0ZSgyOTEsODczKSI+PHVzZSB4bGluazpocmVmPSIjZW1wdHktMCIvPjwvZz4KPGcgdHJhbnNmb3JtPSJ0cmFuc2xhdGUoNzc2LDg3MykiPjx1c2UgeGxpbms6aHJlZj0iI3JlY3QtMCIvPjwvZz4KPGcgdHJhbnNmb3JtPSJ0cmFuc2xhdGUoODczLDg3MykiPjx1c2UgeGxpbms6aHJlZj0iI3JlY3QtMCIvPjwvZz4KPGcgdHJhbnNmb3JtPSJ0cmFuc2xhdGUoOTcwLDg3MykiPjx1c2UgeGxpbms6aHJlZj0iI3JlY3QtMCIvPjwvZz4KPGcgdHJhbnNmb3JtPSJ0cmFuc2xhdGUoMTA2Nyw4NzMpIj48dXNlIHhsaW5rOmhyZWY9IiNyZWN0LTAiLz48L2c+CjxnIHRyYW5zZm9ybT0idHJhbnNsYXRlKDExNjQsODczKSI+PHVzZSB4bGluazpocmVmPSIjcmVjdC0wIi8+PC9nPgo8ZyB0cmFuc2Zvcm09InRyYW5zbGF0ZSgxMzU4LDg3MykiPjx1c2UgeGxpbms6aHJlZj0iI3QtMCIvPjwvZz4KPGcgdHJhbnNmb3JtPSJ0cmFuc2xhdGUoMTY0OSw4NzMpIj48dXNlIHhsaW5rOmhyZWY9IiNyZWN0LTAiLz48L2c+CjxnIHRyYW5zZm9ybT0idHJhbnNsYXRlKDE3NDYsODczKSI+PHVzZSB4bGluazpocmVmPSIjbHQtMCIvPjwvZz4KPGcgdHJhbnNmb3JtPSJ0cmFuc2xhdGUoMjAzNyw4NzMpIj48dXNlIHhsaW5rOmhyZWY9IiNyZWN0LTAiLz48L2c+CjxnIHRyYW5zZm9ybT0idHJhbnNsYXRlKDIyMzEsODczKSI+PHVzZSB4bGluazpocmVmPSIjcmVjdC0wIi8+PC9nPgo8ZyB0cmFuc2Zvcm09InRyYW5zbGF0ZSgyMzI4LDg3MykiPjx1c2UgeGxpbms6aHJlZj0iI2xiLTAiLz48L2c+CjxnIHRyYW5zZm9ybT0idHJhbnNsYXRlKDI0MjUsODczKSI+PHVzZSB4bGluazpocmVmPSIjbl9yYi0wIi8+PC9nPgo8ZyB0cmFuc2Zvcm09InRyYW5zbGF0ZSgyNTIyLDg3MykiPjx1c2UgeGxpbms6aHJlZj0iI3JiLTAiLz48L2c+CjxnIHRyYW5zZm9ybT0idHJhbnNsYXRlKDI2MTksODczKSI+PHVzZSB4bGluazpocmVmPSIjcmVjdC0wIi8+PC9nPgo8ZyB0cmFuc2Zvcm09InRyYW5zbGF0ZSgyNzE2LDg3MykiPjx1c2UgeGxpbms6aHJlZj0iI3JlY3QtMCIvPjwvZz4KPGcgdHJhbnNmb3JtPSJ0cmFuc2xhdGUoMjgxMyw4NzMpIj48dXNlIHhsaW5rOmhyZWY9IiNyZWN0LTAiLz48L2c+CjxnIHRyYW5zZm9ybT0idHJhbnNsYXRlKDI5MTAsODczKSI+PHVzZSB4bGluazpocmVmPSIjcmVjdC0wIi8+PC9nPgo8ZyB0cmFuc2Zvcm09InRyYW5zbGF0ZSgzMDA3LDg3MykiPjx1c2UgeGxpbms6aHJlZj0iI3JlY3QtMCIvPjwvZz4KPGcgdHJhbnNmb3JtPSJ0cmFuc2xhdGUoMzEwNCw4NzMpIj48dXNlIHhsaW5rOmhyZWY9IiNsdC0wIi8+PC9nPgo8ZyB0cmFuc2Zvcm09InRyYW5zbGF0ZSgzMjAxLDg3MykiPjx1c2UgeGxpbms6aHJlZj0iI25fcmItMCIvPjwvZz4KPGcgdHJhbnNmb3JtPSJ0cmFuc2xhdGUoMzI5OCw4NzMpIj48dXNlIHhsaW5rOmhyZWY9IiNyYi0wIi8+PC9nPgo8ZyB0cmFuc2Zvcm09InRyYW5zbGF0ZSgzMzk1LDg3MykiPjx1c2UgeGxpbms6aHJlZj0iI2x0LTAiLz48L2c+CjxnIHRyYW5zZm9ybT0idHJhbnNsYXRlKDM2ODYsODczKSI+PHVzZSB4bGluazpocmVmPSIjcmVjdC0wIi8+PC9nPgo8ZyB0cmFuc2Zvcm09InRyYW5zbGF0ZSgzODgwLDg3MykiPjx1c2UgeGxpbms6aHJlZj0iI2ItMCIvPjwvZz4KPGcgdHJhbnNmb3JtPSJ0cmFuc2xhdGUoMCw5NzApIj48dXNlIHhsaW5rOmhyZWY9IiNydC0wIi8+PC9nPgo8ZyB0cmFuc2Zvcm09InRyYW5zbGF0ZSg5Nyw5NzApIj48dXNlIHhsaW5rOmhyZWY9IiNsLTAiLz48L2c+CjxnIHRyYW5zZm9ybT0idHJhbnNsYXRlKDU4Miw5NzApIj48dXNlIHhsaW5rOmhyZWY9IiNyLTAiLz48L2c+CjxnIHRyYW5zZm9ybT0idHJhbnNsYXRlKDY3OSw5NzApIj48dXNlIHhsaW5rOmhyZWY9IiNyZWN0LTAiLz48L2c+CjxnIHRyYW5zZm9ybT0idHJhbnNsYXRlKDc3Niw5NzApIj48dXNlIHhsaW5rOmhyZWY9IiNyZWN0LTAiLz48L2c+CjxnIHRyYW5zZm9ybT0idHJhbnNsYXRlKDk3MCw5NzApIj48dXNlIHhsaW5rOmhyZWY9IiNydC0wIi8+PC9nPgo8ZyB0cmFuc2Zvcm09InRyYW5zbGF0ZSgxMDY3LDk3MCkiPjx1c2UgeGxpbms6aHJlZj0iI3JlY3QtMCIvPjwvZz4KPGcgdHJhbnNmb3JtPSJ0cmFuc2xhdGUoMTE2NCw5NzApIj48dXNlIHhsaW5rOmhyZWY9IiNsdC0wIi8+PC9nPgo8ZyB0cmFuc2Zvcm09InRyYW5zbGF0ZSgxNDU1LDk3MCkiPjx1c2UgeGxpbms6aHJlZj0iI3ItMCIvPjwvZz4KPGcgdHJhbnNmb3JtPSJ0cmFuc2xhdGUoMTU1Miw5NzApIj48dXNlIHhsaW5rOmhyZWY9IiNyZWN0LTAiLz48L2c+CjxnIHRyYW5zZm9ybT0idHJhbnNsYXRlKDE2NDksOTcwKSI+PHVzZSB4bGluazpocmVmPSIjcmVjdC0wIi8+PC9nPgo8ZyB0cmFuc2Zvcm09InRyYW5zbGF0ZSgxODQzLDk3MCkiPjx1c2UgeGxpbms6aHJlZj0iI2ItMCIvPjwvZz4KPGcgdHJhbnNmb3JtPSJ0cmFuc2xhdGUoMjAzNyw5NzApIj48dXNlIHhsaW5rOmhyZWY9IiNyZWN0LTAiLz48L2c+CjxnIHRyYW5zZm9ybT0idHJhbnNsYXRlKDIyMzEsOTcwKSI+PHVzZSB4bGluazpocmVmPSIjcnQtMCIvPjwvZz4KPGcgdHJhbnNmb3JtPSJ0cmFuc2xhdGUoMjMyOCw5NzApIj48dXNlIHhsaW5rOmhyZWY9IiNyZWN0LTAiLz48L2c+CjxnIHRyYW5zZm9ybT0idHJhbnNsYXRlKDI0MjUsOTcwKSI+PHVzZSB4bGluazpocmVmPSIjcmVjdC0wIi8+PC9nPgo8ZyB0cmFuc2Zvcm09InRyYW5zbGF0ZSgyNTIyLDk3MCkiPjx1c2UgeGxpbms6aHJlZj0iI3JlY3QtMCIvPjwvZz4KPGcgdHJhbnNmb3JtPSJ0cmFuc2xhdGUoMjYxOSw5NzApIj48dXNlIHhsaW5rOmhyZWY9IiNsdC0wIi8+PC9nPgo8ZyB0cmFuc2Zvcm09InRyYW5zbGF0ZSgzMDA3LDk3MCkiPjx1c2UgeGxpbms6aHJlZj0iI3JlY3QtMCIvPjwvZz4KPGcgdHJhbnNmb3JtPSJ0cmFuc2xhdGUoMzEwNCw5NzApIj48dXNlIHhsaW5rOmhyZWY9IiNuX3JiLTAiLz48L2c+CjxnIHRyYW5zZm9ybT0idHJhbnNsYXRlKDMyMDEsOTcwKSI+PHVzZSB4bGluazpocmVmPSIjcmItMCIvPjwvZz4KPGcgdHJhbnNmb3JtPSJ0cmFuc2xhdGUoMzI5OCw5NzApIj48dXNlIHhsaW5rOmhyZWY9IiNsdC0wIi8+PC9nPgo8ZyB0cmFuc2Zvcm09InRyYW5zbGF0ZSgzNDkyLDk3MCkiPjx1c2UgeGxpbms6aHJlZj0iI3JiLTAiLz48L2c+CjxnIHRyYW5zZm9ybT0idHJhbnNsYXRlKDM1ODksOTcwKSI+PHVzZSB4bGluazpocmVmPSIjcmVjdC0wIi8+PC9nPgo8ZyB0cmFuc2Zvcm09InRyYW5zbGF0ZSgzNjg2LDk3MCkiPjx1c2UgeGxpbms6aHJlZj0iI2x0LTAiLz48L2c+CjxnIHRyYW5zZm9ybT0idHJhbnNsYXRlKDM4ODAsOTcwKSI+PHVzZSB4bGluazpocmVmPSIjcmVjdC0wIi8+PC9nPgo8ZyB0cmFuc2Zvcm09InRyYW5zbGF0ZSg0ODUsMTA2NykiPjx1c2UgeGxpbms6aHJlZj0iI2VtcHR5LTAiLz48L2c+CjxnIHRyYW5zZm9ybT0idHJhbnNsYXRlKDc3NiwxMDY3KSI+PHVzZSB4bGluazpocmVmPSIjcmVjdC0wIi8+PC9nPgo8ZyB0cmFuc2Zvcm09InRyYW5zbGF0ZSg4NzMsMTA2NykiPjx1c2UgeGxpbms6aHJlZj0iI2wtMCIvPjwvZz4KPGcgdHJhbnNmb3JtPSJ0cmFuc2xhdGUoMTM1OCwxMDY3KSI+PHVzZSB4bGluazpocmVmPSIjZW1wdHktMCIvPjwvZz4KPGcgdHJhbnNmb3JtPSJ0cmFuc2xhdGUoMTY0OSwxMDY3KSI+PHVzZSB4bGluazpocmVmPSIjcmVjdC0wIi8+PC9nPgo8ZyB0cmFuc2Zvcm09InRyYW5zbGF0ZSgxNzQ2LDEwNjcpIj48dXNlIHhsaW5rOmhyZWY9IiNuX3JiLTAiLz48L2c+CjxnIHRyYW5zZm9ybT0idHJhbnNsYXRlKDE4NDMsMTA2NykiPjx1c2UgeGxpbms6aHJlZj0iI3JlY3QtMCIvPjwvZz4KPGcgdHJhbnNmb3JtPSJ0cmFuc2xhdGUoMjAzNywxMDY3KSI+PHVzZSB4bGluazpocmVmPSIjcnQtMCIvPjwvZz4KPGcgdHJhbnNmb3JtPSJ0cmFuc2xhdGUoMjEzNCwxMDY3KSI+PHVzZSB4bGluazpocmVmPSIjbC0wIi8+PC9nPgo8ZyB0cmFuc2Zvcm09InRyYW5zbGF0ZSgyMzI4LDEwNjcpIj48dXNlIHhsaW5rOmhyZWY9IiNyZWN0LTAiLz48L2c+CjxnIHRyYW5zZm9ybT0idHJhbnNsYXRlKDI1MjIsMTA2NykiPjx1c2UgeGxpbms6aHJlZj0iI3QtMCIvPjwvZz4KPGcgdHJhbnNmb3JtPSJ0cmFuc2xhdGUoMjcxNiwxMDY3KSI+PHVzZSB4bGluazpocmVmPSIjZW1wdHktMCIvPjwvZz4KPGcgdHJhbnNmb3JtPSJ0cmFuc2xhdGUoMjkxMCwxMDY3KSI+PHVzZSB4bGluazpocmVmPSIjci0wIi8+PC9nPgo8ZyB0cmFuc2Zvcm09InRyYW5zbGF0ZSgzMDA3LDEwNjcpIj48dXNlIHhsaW5rOmhyZWY9IiNyZWN0LTAiLz48L2c+CjxnIHRyYW5zZm9ybT0idHJhbnNsYXRlKDMxMDQsMTA2NykiPjx1c2UgeGxpbms6aHJlZj0iI3JlY3QtMCIvPjwvZz4KPGcgdHJhbnNmb3JtPSJ0cmFuc2xhdGUoMzIwMSwxMDY3KSI+PHVzZSB4bGluazpocmVmPSIjcmVjdC0wIi8+PC9nPgo8ZyB0cmFuc2Zvcm09InRyYW5zbGF0ZSgzNDkyLDEwNjcpIj48dXNlIHhsaW5rOmhyZWY9IiNydC0wIi8+PC9nPgo8ZyB0cmFuc2Zvcm09InRyYW5zbGF0ZSgzNTg5LDEwNjcpIj48dXNlIHhsaW5rOmhyZWY9IiNsdC0wIi8+PC9nPgo8ZyB0cmFuc2Zvcm09InRyYW5zbGF0ZSgzODgwLDEwNjcpIj48dXNlIHhsaW5rOmhyZWY9IiNyZWN0LTAiLz48L2c+CjxnIHRyYW5zZm9ybT0idHJhbnNsYXRlKDAsMTE2NCkiPjx1c2UgeGxpbms6aHJlZj0iI3JiLTAiLz48L2c+CjxnIHRyYW5zZm9ybT0idHJhbnNsYXRlKDk3LDExNjQpIj48dXNlIHhsaW5rOmhyZWY9IiNsLTAiLz48L2c+CjxnIHRyYW5zZm9ybT0idHJhbnNsYXRlKDU4MiwxMTY0KSI+PHVzZSB4bGluazpocmVmPSIjci0wIi8+PC9nPgo8ZyB0cmFuc2Zvcm09InRyYW5zbGF0ZSg2NzksMTE2NCkiPjx1c2UgeGxpbms6aHJlZj0iI3JlY3QtMCIvPjwvZz4KPGcgdHJhbnNmb3JtPSJ0cmFuc2xhdGUoNzc2LDExNjQpIj48dXNlIHhsaW5rOmhyZWY9IiNyZWN0LTAiLz48L2c+CjxnIHRyYW5zZm9ybT0idHJhbnNsYXRlKDk3MCwxMTY0KSI+PHVzZSB4bGluazpocmVmPSIjci0wIi8+PC9nPgo8ZyB0cmFuc2Zvcm09InRyYW5zbGF0ZSgxMDY3LDExNjQpIj48dXNlIHhsaW5rOmhyZWY9IiNyZWN0LTAiLz48L2c+CjxnIHRyYW5zZm9ybT0idHJhbnNsYXRlKDExNjQsMTE2NCkiPjx1c2UgeGxpbms6aHJlZj0iI3JlY3QtMCIvPjwvZz4KPGcgdHJhbnNmb3JtPSJ0cmFuc2xhdGUoMTI2MSwxMTY0KSI+PHVzZSB4bGluazpocmVmPSIjbC0wIi8+PC9nPgo8ZyB0cmFuc2Zvcm09InRyYW5zbGF0ZSgxNTUyLDExNjQpIj48dXNlIHhsaW5rOmhyZWY9IiNuX3JiLTAiLz48L2c+CjxnIHRyYW5zZm9ybT0idHJhbnNsYXRlKDE2NDksMTE2NCkiPjx1c2UgeGxpbms6aHJlZj0iI3JlY3QtMCIvPjwvZz4KPGcgdHJhbnNmb3JtPSJ0cmFuc2xhdGUoMTc0NiwxMTY0KSI+PHVzZSB4bGluazpocmVmPSIjcmVjdC0wIi8+PC9nPgo8ZyB0cmFuc2Zvcm09InRyYW5zbGF0ZSgxODQzLDExNjQpIj48dXNlIHhsaW5rOmhyZWY9IiNyZWN0LTAiLz48L2c+CjxnIHRyYW5zZm9ybT0idHJhbnNsYXRlKDIyMzEsMTE2NCkiPjx1c2UgeGxpbms6aHJlZj0iI25fcmItMCIvPjwvZz4KPGcgdHJhbnNmb3JtPSJ0cmFuc2xhdGUoMjMyOCwxMTY0KSI+PHVzZSB4bGluazpocmVmPSIjcmVjdC0wIi8+PC9nPgo8ZyB0cmFuc2Zvcm09InRyYW5zbGF0ZSgyODEzLDExNjQpIj48dXNlIHhsaW5rOmhyZWY9IiNlbXB0eS0wIi8+PC9nPgo8ZyB0cmFuc2Zvcm09InRyYW5zbGF0ZSgzMTA0LDExNjQpIj48dXNlIHhsaW5rOmhyZWY9IiNyZWN0LTAiLz48L2c+CjxnIHRyYW5zZm9ybT0idHJhbnNsYXRlKDMyMDEsMTE2NCkiPjx1c2UgeGxpbms6aHJlZj0iI3JlY3QtMCIvPjwvZz4KPGcgdHJhbnNmb3JtPSJ0cmFuc2xhdGUoMzI5OCwxMTY0KSI+PHVzZSB4bGluazpocmVmPSIjcmVjdC0wIi8+PC9nPgo8ZyB0cmFuc2Zvcm09InRyYW5zbGF0ZSgzMzk1LDExNjQpIj48dXNlIHhsaW5rOmhyZWY9IiNsLTAiLz48L2c+CjxnIHRyYW5zZm9ybT0idHJhbnNsYXRlKDM3ODMsMTE2NCkiPjx1c2UgeGxpbms6aHJlZj0iI25fcmItMCIvPjwvZz4KPGcgdHJhbnNmb3JtPSJ0cmFuc2xhdGUoMzg4MCwxMTY0KSI+PHVzZSB4bGluazpocmVmPSIjcmVjdC0wIi8+PC9nPgo8ZyB0cmFuc2Zvcm09InRyYW5zbGF0ZSgwLDEyNjEpIj48dXNlIHhsaW5rOmhyZWY9IiN0LTAiLz48L2c+CjxnIHRyYW5zZm9ybT0idHJhbnNsYXRlKDc3NiwxMjYxKSI+PHVzZSB4bGluazpocmVmPSIjdC0wIi8+PC9nPgo8ZyB0cmFuc2Zvcm09InRyYW5zbGF0ZSgxMDY3LDEyNjEpIj48dXNlIHhsaW5rOmhyZWY9IiNyZWN0LTAiLz48L2c+CjxnIHRyYW5zZm9ybT0idHJhbnNsYXRlKDEzNTgsMTI2MSkiPjx1c2UgeGxpbms6aHJlZj0iI2VtcHR5LTAiLz48L2c+CjxnIHRyYW5zZm9ybT0idHJhbnNsYXRlKDE1NTIsMTI2MSkiPjx1c2UgeGxpbms6aHJlZj0iI3ItMCIvPjwvZz4KPGcgdHJhbnNmb3JtPSJ0cmFuc2xhdGUoMTY0OSwxMjYxKSI+PHVzZSB4bGluazpocmVmPSIjbHQtMCIvPjwvZz4KPGcgdHJhbnNmb3JtPSJ0cmFuc2xhdGUoMTg0MywxMjYxKSI+PHVzZSB4bGluazpocmVmPSIjcmVjdC0wIi8+PC9nPgo8ZyB0cmFuc2Zvcm09InRyYW5zbGF0ZSgyMDM3LDEyNjEpIj48dXNlIHhsaW5rOmhyZWY9IiNyLTAiLz48L2c+CjxnIHRyYW5zZm9ybT0idHJhbnNsYXRlKDIxMzQsMTI2MSkiPjx1c2UgeGxpbms6aHJlZj0iI3JlY3QtMCIvPjwvZz4KPGcgdHJhbnNmb3JtPSJ0cmFuc2xhdGUoMjIzMSwxMjYxKSI+PHVzZSB4bGluazpocmVmPSIjcmVjdC0wIi8+PC9nPgo8ZyB0cmFuc2Zvcm09InRyYW5zbGF0ZSgyMzI4LDEyNjEpIj48dXNlIHhsaW5rOmhyZWY9IiNyZWN0LTAiLz48L2c+CjxnIHRyYW5zZm9ybT0idHJhbnNsYXRlKDMxMDQsMTI2MSkiPjx1c2UgeGxpbms6aHJlZj0iI3JlY3QtMCIvPjwvZz4KPGcgdHJhbnNmb3JtPSJ0cmFuc2xhdGUoMzIwMSwxMjYxKSI+PHVzZSB4bGluazpocmVmPSIjcmVjdC0wIi8+PC9nPgo8ZyB0cmFuc2Zvcm09InRyYW5zbGF0ZSgzNjg2LDEyNjEpIj48dXNlIHhsaW5rOmhyZWY9IiNyYi0wIi8+PC9nPgo8ZyB0cmFuc2Zvcm09InRyYW5zbGF0ZSgzNzgzLDEyNjEpIj48dXNlIHhsaW5rOmhyZWY9IiNyZWN0LTAiLz48L2c+CjxnIHRyYW5zZm9ybT0idHJhbnNsYXRlKDM4ODAsMTI2MSkiPjx1c2UgeGxpbms6aHJlZj0iI3JlY3QtMCIvPjwvZz4KPGcgdHJhbnNmb3JtPSJ0cmFuc2xhdGUoMzg4LDEzNTgpIj48dXNlIHhsaW5rOmhyZWY9IiNiLTAiLz48L2c+CjxnIHRyYW5zZm9ybT0idHJhbnNsYXRlKDU4MiwxMzU4KSI+PHVzZSB4bGluazpocmVmPSIjZW1wdHktMCIvPjwvZz4KPGcgdHJhbnNmb3JtPSJ0cmFuc2xhdGUoMTA2NywxMzU4KSI+PHVzZSB4bGluazpocmVmPSIjcmVjdC0wIi8+PC9nPgo8ZyB0cmFuc2Zvcm09InRyYW5zbGF0ZSgxMTY0LDEzNTgpIj48dXNlIHhsaW5rOmhyZWY9IiNsLTAiLz48L2c+CjxnIHRyYW5zZm9ybT0idHJhbnNsYXRlKDE0NTUsMTM1OCkiPjx1c2UgeGxpbms6aHJlZj0iI2ItMCIvPjwvZz4KPGcgdHJhbnNmb3JtPSJ0cmFuc2xhdGUoMTc0NiwxMzU4KSI+PHVzZSB4bGluazpocmVmPSIjcmItMCIvPjwvZz4KPGcgdHJhbnNmb3JtPSJ0cmFuc2xhdGUoMTg0MywxMzU4KSI+PHVzZSB4bGluazpocmVmPSIjcmVjdC0wIi8+PC9nPgo8ZyB0cmFuc2Zvcm09InRyYW5zbGF0ZSgyMTM0LDEzNTgpIj48dXNlIHhsaW5rOmhyZWY9IiNyZWN0LTAiLz48L2c+CjxnIHRyYW5zZm9ybT0idHJhbnNsYXRlKDIzMjgsMTM1OCkiPjx1c2UgeGxpbms6aHJlZj0iI3J0LTAiLz48L2c+CjxnIHRyYW5zZm9ybT0idHJhbnNsYXRlKDI0MjUsMTM1OCkiPjx1c2UgeGxpbms6aHJlZj0iI2xiLTAiLz48L2c+CjxnIHRyYW5zZm9ybT0idHJhbnNsYXRlKDI2MTksMTM1OCkiPjx1c2UgeGxpbms6aHJlZj0iI2VtcHR5LTAiLz48L2c+CjxnIHRyYW5zZm9ybT0idHJhbnNsYXRlKDI4MTMsMTM1OCkiPjx1c2UgeGxpbms6aHJlZj0iI3ItMCIvPjwvZz4KPGcgdHJhbnNmb3JtPSJ0cmFuc2xhdGUoMjkxMCwxMzU4KSI+PHVzZSB4bGluazpocmVmPSIjbC0wIi8+PC9nPgo8ZyB0cmFuc2Zvcm09InRyYW5zbGF0ZSgzMDA3LDEzNTgpIj48dXNlIHhsaW5rOmhyZWY9IiNuX3JiLTAiLz48L2c+CjxnIHRyYW5zZm9ybT0idHJhbnNsYXRlKDMxMDQsMTM1OCkiPjx1c2UgeGxpbms6aHJlZj0iI3JlY3QtMCIvPjwvZz4KPGcgdHJhbnNmb3JtPSJ0cmFuc2xhdGUoMzIwMSwxMzU4KSI+PHVzZSB4bGluazpocmVmPSIjcmVjdC0wIi8+PC9nPgo8ZyB0cmFuc2Zvcm09InRyYW5zbGF0ZSgzMjk4LDEzNTgpIj48dXNlIHhsaW5rOmhyZWY9IiNsYi0wIi8+PC9nPgo8ZyB0cmFuc2Zvcm09InRyYW5zbGF0ZSgzNjg2LDEzNTgpIj48dXNlIHhsaW5rOmhyZWY9IiN0LTAiLz48L2c+CjxnIHRyYW5zZm9ybT0idHJhbnNsYXRlKDM4ODAsMTM1OCkiPjx1c2UgeGxpbms6aHJlZj0iI3JlY3QtMCIvPjwvZz4KPGcgdHJhbnNmb3JtPSJ0cmFuc2xhdGUoMzg4LDE0NTUpIj48dXNlIHhsaW5rOmhyZWY9IiN0LTAiLz48L2c+CjxnIHRyYW5zZm9ybT0idHJhbnNsYXRlKDU4MiwxNDU1KSI+PHVzZSB4bGluazpocmVmPSIjbl9yYi0wIi8+PC9nPgo8ZyB0cmFuc2Zvcm09InRyYW5zbGF0ZSg2NzksMTQ1NSkiPjx1c2UgeGxpbms6aHJlZj0iI2ItMCIvPjwvZz4KPGcgdHJhbnNmb3JtPSJ0cmFuc2xhdGUoOTcwLDE0NTUpIj48dXNlIHhsaW5rOmhyZWY9IiNuX3JiLTAiLz48L2c+CjxnIHRyYW5zZm9ybT0idHJhbnNsYXRlKDEwNjcsMTQ1NSkiPjx1c2UgeGxpbms6aHJlZj0iI3JlY3QtMCIvPjwvZz4KPGcgdHJhbnNmb3JtPSJ0cmFuc2xhdGUoMTQ1NSwxNDU1KSI+PHVzZSB4bGluazpocmVmPSIjcnQtMCIvPjwvZz4KPGcgdHJhbnNmb3JtPSJ0cmFuc2xhdGUoMTU1MiwxNDU1KSI+PHVzZSB4bGluazpocmVmPSIjbC0wIi8+PC9nPgo8ZyB0cmFuc2Zvcm09InRyYW5zbGF0ZSgxNzQ2LDE0NTUpIj48dXNlIHhsaW5rOmhyZWY9IiNydC0wIi8+PC9nPgo8ZyB0cmFuc2Zvcm09InRyYW5zbGF0ZSgxODQzLDE0NTUpIj48dXNlIHhsaW5rOmhyZWY9IiNyZWN0LTAiLz48L2c+CjxnIHRyYW5zZm9ybT0idHJhbnNsYXRlKDE5NDAsMTQ1NSkiPjx1c2UgeGxpbms6aHJlZj0iI2xiLTAiLz48L2c+CjxnIHRyYW5zZm9ybT0idHJhbnNsYXRlKDIxMzQsMTQ1NSkiPjx1c2UgeGxpbms6aHJlZj0iI3QtMCIvPjwvZz4KPGcgdHJhbnNmb3JtPSJ0cmFuc2xhdGUoMjQyNSwxNDU1KSI+PHVzZSB4bGluazpocmVmPSIjcmVjdC0wIi8+PC9nPgo8ZyB0cmFuc2Zvcm09InRyYW5zbGF0ZSgzMDA3LDE0NTUpIj48dXNlIHhsaW5rOmhyZWY9IiNyLTAiLz48L2c+CjxnIHRyYW5zZm9ybT0idHJhbnNsYXRlKDMxMDQsMTQ1NSkiPjx1c2UgeGxpbms6aHJlZj0iI3JlY3QtMCIvPjwvZz4KPGcgdHJhbnNmb3JtPSJ0cmFuc2xhdGUoMzIwMSwxNDU1KSI+PHVzZSB4bGluazpocmVmPSIjcmVjdC0wIi8+PC9nPgo8ZyB0cmFuc2Zvcm09InRyYW5zbGF0ZSgzMjk4LDE0NTUpIj48dXNlIHhsaW5rOmhyZWY9IiNyZWN0LTAiLz48L2c+CjxnIHRyYW5zZm9ybT0idHJhbnNsYXRlKDM1ODksMTQ1NSkiPjx1c2UgeGxpbms6aHJlZj0iI2ItMCIvPjwvZz4KPGcgdHJhbnNmb3JtPSJ0cmFuc2xhdGUoMzc4MywxNDU1KSI+PHVzZSB4bGluazpocmVmPSIjci0wIi8+PC9nPgo8ZyB0cmFuc2Zvcm09InRyYW5zbGF0ZSgzODgwLDE0NTUpIj48dXNlIHhsaW5rOmhyZWY9IiNsdC0wIi8+PC9nPgo8ZyB0cmFuc2Zvcm09InRyYW5zbGF0ZSgwLDE1NTIpIj48dXNlIHhsaW5rOmhyZWY9IiNyYi0wIi8+PC9nPgo8ZyB0cmFuc2Zvcm09InRyYW5zbGF0ZSg5NywxNTUyKSI+PHVzZSB4bGluazpocmVmPSIjbGItMCIvPjwvZz4KPGcgdHJhbnNmb3JtPSJ0cmFuc2xhdGUoNDg1LDE1NTIpIj48dXNlIHhsaW5rOmhyZWY9IiNyLTAiLz48L2c+CjxnIHRyYW5zZm9ybT0idHJhbnNsYXRlKDU4MiwxNTUyKSI+PHVzZSB4bGluazpocmVmPSIjcmVjdC0wIi8+PC9nPgo8ZyB0cmFuc2Zvcm09InRyYW5zbGF0ZSg2NzksMTU1MikiPjx1c2UgeGxpbms6aHJlZj0iI3JlY3QtMCIvPjwvZz4KPGcgdHJhbnNmb3JtPSJ0cmFuc2xhdGUoNzc2LDE1NTIpIj48dXNlIHhsaW5rOmhyZWY9IiNyZWN0LTAiLz48L2c+CjxnIHRyYW5zZm9ybT0idHJhbnNsYXRlKDg3MywxNTUyKSI+PHVzZSB4bGluazpocmVmPSIjcmVjdC0wIi8+PC9nPgo8ZyB0cmFuc2Zvcm09InRyYW5zbGF0ZSg5NzAsMTU1MikiPjx1c2UgeGxpbms6aHJlZj0iI3JlY3QtMCIvPjwvZz4KPGcgdHJhbnNmb3JtPSJ0cmFuc2xhdGUoMTA2NywxNTUyKSI+PHVzZSB4bGluazpocmVmPSIjcmVjdC0wIi8+PC9nPgo8ZyB0cmFuc2Zvcm09InRyYW5zbGF0ZSgxMjYxLDE1NTIpIj48dXNlIHhsaW5rOmhyZWY9IiNlbXB0eS0wIi8+PC9nPgo8ZyB0cmFuc2Zvcm09InRyYW5zbGF0ZSgxNjQ5LDE1NTIpIj48dXNlIHhsaW5rOmhyZWY9IiNlbXB0eS0wIi8+PC9nPgo8ZyB0cmFuc2Zvcm09InRyYW5zbGF0ZSgxODQzLDE1NTIpIj48dXNlIHhsaW5rOmhyZWY9IiNyZWN0LTAiLz48L2c+CjxnIHRyYW5zZm9ybT0idHJhbnNsYXRlKDE5NDAsMTU1MikiPjx1c2UgeGxpbms6aHJlZj0iI2x0LTAiLz48L2c+CjxnIHRyYW5zZm9ybT0idHJhbnNsYXRlKDIzMjgsMTU1MikiPjx1c2UgeGxpbms6aHJlZj0iI3JiLTAiLz48L2c+CjxnIHRyYW5zZm9ybT0idHJhbnNsYXRlKDI0MjUsMTU1MikiPjx1c2UgeGxpbms6aHJlZj0iI3JlY3QtMCIvPjwvZz4KPGcgdHJhbnNmb3JtPSJ0cmFuc2xhdGUoMjUyMiwxNTUyKSI+PHVzZSB4bGluazpocmVmPSIjbl9yYi0wIi8+PC9nPgo8ZyB0cmFuc2Zvcm09InRyYW5zbGF0ZSgyNjE5LDE1NTIpIj48dXNlIHhsaW5rOmhyZWY9IiNiLTAiLz48L2c+CjxnIHRyYW5zZm9ybT0idHJhbnNsYXRlKDI4MTMsMTU1MikiPjx1c2UgeGxpbms6aHJlZj0iI2ItMCIvPjwvZz4KPGcgdHJhbnNmb3JtPSJ0cmFuc2xhdGUoMzEwNCwxNTUyKSI+PHVzZSB4bGluazpocmVmPSIjcmVjdC0wIi8+PC9nPgo8ZyB0cmFuc2Zvcm09InRyYW5zbGF0ZSgzMjAxLDE1NTIpIj48dXNlIHhsaW5rOmhyZWY9IiNyZWN0LTAiLz48L2c+CjxnIHRyYW5zZm9ybT0idHJhbnNsYXRlKDMyOTgsMTU1MikiPjx1c2UgeGxpbms6aHJlZj0iI3JlY3QtMCIvPjwvZz4KPGcgdHJhbnNmb3JtPSJ0cmFuc2xhdGUoMzU4OSwxNTUyKSI+PHVzZSB4bGluazpocmVmPSIjdC0wIi8+PC9nPgo8ZyB0cmFuc2Zvcm09InRyYW5zbGF0ZSgwLDE2NDkpIj48dXNlIHhsaW5rOmhyZWY9IiNydC0wIi8+PC9nPgo8ZyB0cmFuc2Zvcm09InRyYW5zbGF0ZSg5NywxNjQ5KSI+PHVzZSB4bGluazpocmVmPSIjcmVjdC0wIi8+PC9nPgo8ZyB0cmFuc2Zvcm09InRyYW5zbGF0ZSgxOTQsMTY0OSkiPjx1c2UgeGxpbms6aHJlZj0iI3JlY3QtMCIvPjwvZz4KPGcgdHJhbnNmb3JtPSJ0cmFuc2xhdGUoMjkxLDE2NDkpIj48dXNlIHhsaW5rOmhyZWY9IiNsYi0wIi8+PC9nPgo8ZyB0cmFuc2Zvcm09InRyYW5zbGF0ZSg2NzksMTY0OSkiPjx1c2UgeGxpbms6aHJlZj0iI3JlY3QtMCIvPjwvZz4KPGcgdHJhbnNmb3JtPSJ0cmFuc2xhdGUoNzc2LDE2NDkpIj48dXNlIHhsaW5rOmhyZWY9IiNyZWN0LTAiLz48L2c+CjxnIHRyYW5zZm9ybT0idHJhbnNsYXRlKDg3MywxNjQ5KSI+PHVzZSB4bGluazpocmVmPSIjcmVjdC0wIi8+PC9nPgo8ZyB0cmFuc2Zvcm09InRyYW5zbGF0ZSg5NzAsMTY0OSkiPjx1c2UgeGxpbms6aHJlZj0iI3JlY3QtMCIvPjwvZz4KPGcgdHJhbnNmb3JtPSJ0cmFuc2xhdGUoMTA2NywxNjQ5KSI+PHVzZSB4bGluazpocmVmPSIjbHQtMCIvPjwvZz4KPGcgdHJhbnNmb3JtPSJ0cmFuc2xhdGUoMTQ1NSwxNjQ5KSI+PHVzZSB4bGluazpocmVmPSIjcmItMCIvPjwvZz4KPGcgdHJhbnNmb3JtPSJ0cmFuc2xhdGUoMTU1MiwxNjQ5KSI+PHVzZSB4bGluazpocmVmPSIjbC0wIi8+PC9nPgo8ZyB0cmFuc2Zvcm09InRyYW5zbGF0ZSgxNzQ2LDE2NDkpIj48dXNlIHhsaW5rOmhyZWY9IiNyYi0wIi8+PC9nPgo8ZyB0cmFuc2Zvcm09InRyYW5zbGF0ZSgxODQzLDE2NDkpIj48dXNlIHhsaW5rOmhyZWY9IiNsdC0wIi8+PC9nPgo8ZyB0cmFuc2Zvcm09InRyYW5zbGF0ZSgyMzI4LDE2NDkpIj48dXNlIHhsaW5rOmhyZWY9IiNydC0wIi8+PC9nPgo8ZyB0cmFuc2Zvcm09InRyYW5zbGF0ZSgyNDI1LDE2NDkpIj48dXNlIHhsaW5rOmhyZWY9IiNyZWN0LTAiLz48L2c+CjxnIHRyYW5zZm9ybT0idHJhbnNsYXRlKDI1MjIsMTY0OSkiPjx1c2UgeGxpbms6aHJlZj0iI3JlY3QtMCIvPjwvZz4KPGcgdHJhbnNmb3JtPSJ0cmFuc2xhdGUoMjYxOSwxNjQ5KSI+PHVzZSB4bGluazpocmVmPSIjcmVjdC0wIi8+PC9nPgo8ZyB0cmFuc2Zvcm09InRyYW5zbGF0ZSgyODEzLDE2NDkpIj48dXNlIHhsaW5rOmhyZWY9IiN0LTAiLz48L2c+CjxnIHRyYW5zZm9ybT0idHJhbnNsYXRlKDMwMDcsMTY0OSkiPjx1c2UgeGxpbms6aHJlZj0iI3JiLTAiLz48L2c+CjxnIHRyYW5zZm9ybT0idHJhbnNsYXRlKDMxMDQsMTY0OSkiPjx1c2UgeGxpbms6aHJlZj0iI3JlY3QtMCIvPjwvZz4KPGcgdHJhbnNmb3JtPSJ0cmFuc2xhdGUoMzIwMSwxNjQ5KSI+PHVzZSB4bGluazpocmVmPSIjcmVjdC0wIi8+PC9nPgo8ZyB0cmFuc2Zvcm09InRyYW5zbGF0ZSgzMjk4LDE2NDkpIj48dXNlIHhsaW5rOmhyZWY9IiNyZWN0LTAiLz48L2c+CjxnIHRyYW5zZm9ybT0idHJhbnNsYXRlKDMzOTUsMTY0OSkiPjx1c2UgeGxpbms6aHJlZj0iI2xiLTAiLz48L2c+CjxnIHRyYW5zZm9ybT0idHJhbnNsYXRlKDM2ODYsMTY0OSkiPjx1c2UgeGxpbms6aHJlZj0iI2ItMCIvPjwvZz4KPGcgdHJhbnNmb3JtPSJ0cmFuc2xhdGUoMzg4MCwxNjQ5KSI+PHVzZSB4bGluazpocmVmPSIjYi0wIi8+PC9nPgo8ZyB0cmFuc2Zvcm09InRyYW5zbGF0ZSgxOTQsMTc0NikiPjx1c2UgeGxpbms6aHJlZj0iI3J0LTAiLz48L2c+CjxnIHRyYW5zZm9ybT0idHJhbnNsYXRlKDI5MSwxNzQ2KSI+PHVzZSB4bGluazpocmVmPSIjbHQtMCIvPjwvZz4KPGcgdHJhbnNmb3JtPSJ0cmFuc2xhdGUoNTgyLDE3NDYpIj48dXNlIHhsaW5rOmhyZWY9IiNyLTAiLz48L2c+CjxnIHRyYW5zZm9ybT0idHJhbnNsYXRlKDY3OSwxNzQ2KSI+PHVzZSB4bGluazpocmVmPSIjcmVjdC0wIi8+PC9nPgo8ZyB0cmFuc2Zvcm09InRyYW5zbGF0ZSg3NzYsMTc0NikiPjx1c2UgeGxpbms6aHJlZj0iI2x0LTAiLz48L2c+CjxnIHRyYW5zZm9ybT0idHJhbnNsYXRlKDk3MCwxNzQ2KSI+PHVzZSB4bGluazpocmVmPSIjdC0wIi8+PC9nPgo8ZyB0cmFuc2Zvcm09InRyYW5zbGF0ZSgxMTY0LDE3NDYpIj48dXNlIHhsaW5rOmhyZWY9IiNlbXB0eS0wIi8+PC9nPgo8ZyB0cmFuc2Zvcm09InRyYW5zbGF0ZSgxNDU1LDE3NDYpIj48dXNlIHhsaW5rOmhyZWY9IiNyZWN0LTAiLz48L2c+CjxnIHRyYW5zZm9ybT0idHJhbnNsYXRlKDE2NDksMTc0NikiPjx1c2UgeGxpbms6aHJlZj0iI25fcmItMCIvPjwvZz4KPGcgdHJhbnNmb3JtPSJ0cmFuc2xhdGUoMTc0NiwxNzQ2KSI+PHVzZSB4bGluazpocmVmPSIjcmVjdC0wIi8+PC9nPgo8ZyB0cmFuc2Zvcm09InRyYW5zbGF0ZSgyMjMxLDE3NDYpIj48dXNlIHhsaW5rOmhyZWY9IiNlbXB0eS0wIi8+PC9nPgo8ZyB0cmFuc2Zvcm09InRyYW5zbGF0ZSgyNDI1LDE3NDYpIj48dXNlIHhsaW5rOmhyZWY9IiNydC0wIi8+PC9nPgo8ZyB0cmFuc2Zvcm09InRyYW5zbGF0ZSgyNTIyLDE3NDYpIj48dXNlIHhsaW5rOmhyZWY9IiNyZWN0LTAiLz48L2c+CjxnIHRyYW5zZm9ybT0idHJhbnNsYXRlKDI2MTksMTc0NikiPjx1c2UgeGxpbms6aHJlZj0iI2x0LTAiLz48L2c+CjxnIHRyYW5zZm9ybT0idHJhbnNsYXRlKDMwMDcsMTc0NikiPjx1c2UgeGxpbms6aHJlZj0iI3JlY3QtMCIvPjwvZz4KPGcgdHJhbnNmb3JtPSJ0cmFuc2xhdGUoMzEwNCwxNzQ2KSI+PHVzZSB4bGluazpocmVmPSIjbHQtMCIvPjwvZz4KPGcgdHJhbnNmb3JtPSJ0cmFuc2xhdGUoMzM5NSwxNzQ2KSI+PHVzZSB4bGluazpocmVmPSIjcnQtMCIvPjwvZz4KPGcgdHJhbnNmb3JtPSJ0cmFuc2xhdGUoMzQ5MiwxNzQ2KSI+PHVzZSB4bGluazpocmVmPSIjbC0wIi8+PC9nPgo8ZyB0cmFuc2Zvcm09InRyYW5zbGF0ZSgzNjg2LDE3NDYpIj48dXNlIHhsaW5rOmhyZWY9IiN0LTAiLz48L2c+CjxnIHRyYW5zZm9ybT0idHJhbnNsYXRlKDM4ODAsMTc0NikiPjx1c2UgeGxpbms6aHJlZj0iI3JlY3QtMCIvPjwvZz4KPGcgdHJhbnNmb3JtPSJ0cmFuc2xhdGUoMzg4LDE4NDMpIj48dXNlIHhsaW5rOmhyZWY9IiNyLTAiLz48L2c+CjxnIHRyYW5zZm9ybT0idHJhbnNsYXRlKDQ4NSwxODQzKSI+PHVzZSB4bGluazpocmVmPSIjbC0wIi8+PC9nPgo8ZyB0cmFuc2Zvcm09InRyYW5zbGF0ZSgxMjYxLDE4NDMpIj48dXNlIHhsaW5rOmhyZWY9IiNiLTAiLz48L2c+CjxnIHRyYW5zZm9ybT0idHJhbnNsYXRlKDE0NTUsMTg0MykiPjx1c2UgeGxpbms6aHJlZj0iI3J0LTAiLz48L2c+CjxnIHRyYW5zZm9ybT0idHJhbnNsYXRlKDE1NTIsMTg0MykiPjx1c2UgeGxpbms6aHJlZj0iI3JlY3QtMCIvPjwvZz4KPGcgdHJhbnNmb3JtPSJ0cmFuc2xhdGUoMTY0OSwxODQzKSI+PHVzZSB4bGluazpocmVmPSIjcmVjdC0wIi8+PC9nPgo8ZyB0cmFuc2Zvcm09InRyYW5zbGF0ZSgxNzQ2LDE4NDMpIj48dXNlIHhsaW5rOmhyZWY9IiNyZWN0LTAiLz48L2c+CjxnIHRyYW5zZm9ybT0idHJhbnNsYXRlKDE5NDAsMTg0MykiPjx1c2UgeGxpbms6aHJlZj0iI25fcmItMCIvPjwvZz4KPGcgdHJhbnNmb3JtPSJ0cmFuc2xhdGUoMjAzNywxODQzKSI+PHVzZSB4bGluazpocmVmPSIjYi0wIi8+PC9nPgo8ZyB0cmFuc2Zvcm09InRyYW5zbGF0ZSgyMzI4LDE4NDMpIj48dXNlIHhsaW5rOmhyZWY9IiNlbXB0eS0wIi8+PC9nPgo8ZyB0cmFuc2Zvcm09InRyYW5zbGF0ZSgyNTIyLDE4NDMpIj48dXNlIHhsaW5rOmhyZWY9IiN0LTAiLz48L2c+CjxnIHRyYW5zZm9ybT0idHJhbnNsYXRlKDI4MTMsMTg0MykiPjx1c2UgeGxpbms6aHJlZj0iI2ItMCIvPjwvZz4KPGcgdHJhbnNmb3JtPSJ0cmFuc2xhdGUoMzAwNywxODQzKSI+PHVzZSB4bGluazpocmVmPSIjcmVjdC0wIi8+PC9nPgo8ZyB0cmFuc2Zvcm09InRyYW5zbGF0ZSgzMjk4LDE4NDMpIj48dXNlIHhsaW5rOmhyZWY9IiNiLTAiLz48L2c+CjxnIHRyYW5zZm9ybT0idHJhbnNsYXRlKDM1ODksMTg0MykiPjx1c2UgeGxpbms6aHJlZj0iI2VtcHR5LTAiLz48L2c+CjxnIHRyYW5zZm9ybT0idHJhbnNsYXRlKDM4ODAsMTg0MykiPjx1c2UgeGxpbms6aHJlZj0iI3JlY3QtMCIvPjwvZz4KPGcgdHJhbnNmb3JtPSJ0cmFuc2xhdGUoMCwxOTQwKSI+PHVzZSB4bGluazpocmVmPSIjYi0wIi8+PC9nPgo8ZyB0cmFuc2Zvcm09InRyYW5zbGF0ZSg1ODIsMTk0MCkiPjx1c2UgeGxpbms6aHJlZj0iI3ItMCIvPjwvZz4KPGcgdHJhbnNmb3JtPSJ0cmFuc2xhdGUoNjc5LDE5NDApIj48dXNlIHhsaW5rOmhyZWY9IiNsLTAiLz48L2c+CjxnIHRyYW5zZm9ybT0idHJhbnNsYXRlKDg3MywxOTQwKSI+PHVzZSB4bGluazpocmVmPSIjci0wIi8+PC9nPgo8ZyB0cmFuc2Zvcm09InRyYW5zbGF0ZSg5NzAsMTk0MCkiPjx1c2UgeGxpbms6aHJlZj0iI3JlY3QtMCIvPjwvZz4KPGcgdHJhbnNmb3JtPSJ0cmFuc2xhdGUoMTA2NywxOTQwKSI+PHVzZSB4bGluazpocmVmPSIjbGItMCIvPjwvZz4KPGcgdHJhbnNmb3JtPSJ0cmFuc2xhdGUoMTE2NCwxOTQwKSI+PHVzZSB4bGluazpocmVmPSIjbl9yYi0wIi8+PC9nPgo8ZyB0cmFuc2Zvcm09InRyYW5zbGF0ZSgxMjYxLDE5NDApIj48dXNlIHhsaW5rOmhyZWY9IiNyZWN0LTAiLz48L2c+CjxnIHRyYW5zZm9ybT0idHJhbnNsYXRlKDE3NDYsMTk0MCkiPjx1c2UgeGxpbms6aHJlZj0iI3QtMCIvPjwvZz4KPGcgdHJhbnNmb3JtPSJ0cmFuc2xhdGUoMTk0MCwxOTQwKSI+PHVzZSB4bGluazpocmVmPSIjci0wIi8+PC9nPgo8ZyB0cmFuc2Zvcm09InRyYW5zbGF0ZSgyMDM3LDE5NDApIj48dXNlIHhsaW5rOmhyZWY9IiNyZWN0LTAiLz48L2c+CjxnIHRyYW5zZm9ybT0idHJhbnNsYXRlKDIyMzEsMTk0MCkiPjx1c2UgeGxpbms6aHJlZj0iI2VtcHR5LTAiLz48L2c+CjxnIHRyYW5zZm9ybT0idHJhbnNsYXRlKDIzMjgsMTk0MCkiPjx1c2UgeGxpbms6aHJlZj0iI25fcmItMCIvPjwvZz4KPGcgdHJhbnNmb3JtPSJ0cmFuc2xhdGUoMjQyNSwxOTQwKSI+PHVzZSB4bGluazpocmVmPSIjYi0wIi8+PC9nPgo8ZyB0cmFuc2Zvcm09InRyYW5zbGF0ZSgyNjE5LDE5NDApIj48dXNlIHhsaW5rOmhyZWY9IiNiLTAiLz48L2c+CjxnIHRyYW5zZm9ybT0idHJhbnNsYXRlKDI4MTMsMTk0MCkiPjx1c2UgeGxpbms6aHJlZj0iI3QtMCIvPjwvZz4KPGcgdHJhbnNmb3JtPSJ0cmFuc2xhdGUoMzAwNywxOTQwKSI+PHVzZSB4bGluazpocmVmPSIjcmVjdC0wIi8+PC9nPgo8ZyB0cmFuc2Zvcm09InRyYW5zbGF0ZSgzMTA0LDE5NDApIj48dXNlIHhsaW5rOmhyZWY9IiNsYi0wIi8+PC9nPgo8ZyB0cmFuc2Zvcm09InRyYW5zbGF0ZSgzMjk4LDE5NDApIj48dXNlIHhsaW5rOmhyZWY9IiNyZWN0LTAiLz48L2c+CjxnIHRyYW5zZm9ybT0idHJhbnNsYXRlKDMzOTUsMTk0MCkiPjx1c2UgeGxpbms6aHJlZj0iI3JlY3QtMCIvPjwvZz4KPGcgdHJhbnNmb3JtPSJ0cmFuc2xhdGUoMzQ5MiwxOTQwKSI+PHVzZSB4bGluazpocmVmPSIjbGItMCIvPjwvZz4KPGcgdHJhbnNmb3JtPSJ0cmFuc2xhdGUoMzg4MCwxOTQwKSI+PHVzZSB4bGluazpocmVmPSIjcmVjdC0wIi8+PC9nPgo8ZyB0cmFuc2Zvcm09InRyYW5zbGF0ZSgwLDIwMzcpIj48dXNlIHhsaW5rOmhyZWY9IiN0LTAiLz48L2c+CjxnIHRyYW5zZm9ybT0idHJhbnNsYXRlKDI5MSwyMDM3KSI+PHVzZSB4bGluazpocmVmPSIjbl9yYi0wIi8+PC9nPgo8ZyB0cmFuc2Zvcm09InRyYW5zbGF0ZSgzODgsMjAzNykiPjx1c2UgeGxpbms6aHJlZj0iI3JiLTAiLz48L2c+CjxnIHRyYW5zZm9ybT0idHJhbnNsYXRlKDQ4NSwyMDM3KSI+PHVzZSB4bGluazpocmVmPSIjbGItMCIvPjwvZz4KPGcgdHJhbnNmb3JtPSJ0cmFuc2xhdGUoNzc2LDIwMzcpIj48dXNlIHhsaW5rOmhyZWY9IiNlbXB0eS0wIi8+PC9nPgo8ZyB0cmFuc2Zvcm09InRyYW5zbGF0ZSg5NzAsMjAzNykiPjx1c2UgeGxpbms6aHJlZj0iI3JlY3QtMCIvPjwvZz4KPGcgdHJhbnNmb3JtPSJ0cmFuc2xhdGUoMTA2NywyMDM3KSI+PHVzZSB4bGluazpocmVmPSIjcmVjdC0wIi8+PC9nPgo8ZyB0cmFuc2Zvcm09InRyYW5zbGF0ZSgxMTY0LDIwMzcpIj48dXNlIHhsaW5rOmhyZWY9IiNyZWN0LTAiLz48L2c+CjxnIHRyYW5zZm9ybT0idHJhbnNsYXRlKDEyNjEsMjAzNykiPjx1c2UgeGxpbms6aHJlZj0iI3JlY3QtMCIvPjwvZz4KPGcgdHJhbnNmb3JtPSJ0cmFuc2xhdGUoMTU1MiwyMDM3KSI+PHVzZSB4bGluazpocmVmPSIjcmItMCIvPjwvZz4KPGcgdHJhbnNmb3JtPSJ0cmFuc2xhdGUoMTY0OSwyMDM3KSI+PHVzZSB4bGluazpocmVmPSIjbC0wIi8+PC9nPgo8ZyB0cmFuc2Zvcm09InRyYW5zbGF0ZSgxODQzLDIwMzcpIj48dXNlIHhsaW5rOmhyZWY9IiNlbXB0eS0wIi8+PC9nPgo8ZyB0cmFuc2Zvcm09InRyYW5zbGF0ZSgyMDM3LDIwMzcpIj48dXNlIHhsaW5rOmhyZWY9IiN0LTAiLz48L2c+CjxnIHRyYW5zZm9ybT0idHJhbnNsYXRlKDIzMjgsMjAzNykiPjx1c2UgeGxpbms6aHJlZj0iI3ItMCIvPjwvZz4KPGcgdHJhbnNmb3JtPSJ0cmFuc2xhdGUoMjQyNSwyMDM3KSI+PHVzZSB4bGluazpocmVmPSIjbHQtMCIvPjwvZz4KPGcgdHJhbnNmb3JtPSJ0cmFuc2xhdGUoMjYxOSwyMDM3KSI+PHVzZSB4bGluazpocmVmPSIjcmVjdC0wIi8+PC9nPgo8ZyB0cmFuc2Zvcm09InRyYW5zbGF0ZSgyOTEwLDIwMzcpIj48dXNlIHhsaW5rOmhyZWY9IiNuX3JiLTAiLz48L2c+CjxnIHRyYW5zZm9ybT0idHJhbnNsYXRlKDMwMDcsMjAzNykiPjx1c2UgeGxpbms6aHJlZj0iI3JlY3QtMCIvPjwvZz4KPGcgdHJhbnNmb3JtPSJ0cmFuc2xhdGUoMzEwNCwyMDM3KSI+PHVzZSB4bGluazpocmVmPSIjbHQtMCIvPjwvZz4KPGcgdHJhbnNmb3JtPSJ0cmFuc2xhdGUoMzI5OCwyMDM3KSI+PHVzZSB4bGluazpocmVmPSIjcmVjdC0wIi8+PC9nPgo8ZyB0cmFuc2Zvcm09InRyYW5zbGF0ZSgzMzk1LDIwMzcpIj48dXNlIHhsaW5rOmhyZWY9IiNyZWN0LTAiLz48L2c+CjxnIHRyYW5zZm9ybT0idHJhbnNsYXRlKDM0OTIsMjAzNykiPjx1c2UgeGxpbms6aHJlZj0iI2x0LTAiLz48L2c+CjxnIHRyYW5zZm9ybT0idHJhbnNsYXRlKDM2ODYsMjAzNykiPjx1c2UgeGxpbms6aHJlZj0iI2ItMCIvPjwvZz4KPGcgdHJhbnNmb3JtPSJ0cmFuc2xhdGUoMzg4MCwyMDM3KSI+PHVzZSB4bGluazpocmVmPSIjcmVjdC0wIi8+PC9nPgo8ZyB0cmFuc2Zvcm09InRyYW5zbGF0ZSgyOTEsMjEzNCkiPjx1c2UgeGxpbms6aHJlZj0iI3ItMCIvPjwvZz4KPGcgdHJhbnNmb3JtPSJ0cmFuc2xhdGUoMzg4LDIxMzQpIj48dXNlIHhsaW5rOmhyZWY9IiNyZWN0LTAiLz48L2c+CjxnIHRyYW5zZm9ybT0idHJhbnNsYXRlKDQ4NSwyMTM0KSI+PHVzZSB4bGluazpocmVmPSIjcmVjdC0wIi8+PC9nPgo8ZyB0cmFuc2Zvcm09InRyYW5zbGF0ZSg1ODIsMjEzNCkiPjx1c2UgeGxpbms6aHJlZj0iI3JlY3QtMCIvPjwvZz4KPGcgdHJhbnNmb3JtPSJ0cmFuc2xhdGUoNjc5LDIxMzQpIj48dXNlIHhsaW5rOmhyZWY9IiNsYi0wIi8+PC9nPgo8ZyB0cmFuc2Zvcm09InRyYW5zbGF0ZSg4NzMsMjEzNCkiPjx1c2UgeGxpbms6aHJlZj0iI3ItMCIvPjwvZz4KPGcgdHJhbnNmb3JtPSJ0cmFuc2xhdGUoOTcwLDIxMzQpIj48dXNlIHhsaW5rOmhyZWY9IiNyZWN0LTAiLz48L2c+CjxnIHRyYW5zZm9ybT0idHJhbnNsYXRlKDEwNjcsMjEzNCkiPjx1c2UgeGxpbms6aHJlZj0iI3JlY3QtMCIvPjwvZz4KPGcgdHJhbnNmb3JtPSJ0cmFuc2xhdGUoMTI2MSwyMTM0KSI+PHVzZSB4bGluazpocmVmPSIjdC0wIi8+PC9nPgo8ZyB0cmFuc2Zvcm09InRyYW5zbGF0ZSgxNTUyLDIxMzQpIj48dXNlIHhsaW5rOmhyZWY9IiN0LTAiLz48L2c+CjxnIHRyYW5zZm9ybT0idHJhbnNsYXRlKDE3NDYsMjEzNCkiPjx1c2UgeGxpbms6aHJlZj0iI2ItMCIvPjwvZz4KPGcgdHJhbnNmb3JtPSJ0cmFuc2xhdGUoMjEzNCwyMTM0KSI+PHVzZSB4bGluazpocmVmPSIjZW1wdHktMCIvPjwvZz4KPGcgdHJhbnNmb3JtPSJ0cmFuc2xhdGUoMjYxOSwyMTM0KSI+PHVzZSB4bGluazpocmVmPSIjcnQtMCIvPjwvZz4KPGcgdHJhbnNmb3JtPSJ0cmFuc2xhdGUoMjcxNiwyMTM0KSI+PHVzZSB4bGluazpocmVmPSIjbGItMCIvPjwvZz4KPGcgdHJhbnNmb3JtPSJ0cmFuc2xhdGUoMjkxMCwyMTM0KSI+PHVzZSB4bGluazpocmVmPSIjci0wIi8+PC9nPgo8ZyB0cmFuc2Zvcm09InRyYW5zbGF0ZSgzMDA3LDIxMzQpIj48dXNlIHhsaW5rOmhyZWY9IiNyZWN0LTAiLz48L2c+CjxnIHRyYW5zZm9ybT0idHJhbnNsYXRlKDMyOTgsMjEzNCkiPjx1c2UgeGxpbms6aHJlZj0iI3J0LTAiLz48L2c+CjxnIHRyYW5zZm9ybT0idHJhbnNsYXRlKDMzOTUsMjEzNCkiPjx1c2UgeGxpbms6aHJlZj0iI3JlY3QtMCIvPjwvZz4KPGcgdHJhbnNmb3JtPSJ0cmFuc2xhdGUoMzY4NiwyMTM0KSI+PHVzZSB4bGluazpocmVmPSIjdC0wIi8+PC9nPgo8ZyB0cmFuc2Zvcm09InRyYW5zbGF0ZSgzNzgzLDIxMzQpIj48dXNlIHhsaW5rOmhyZWY9IiNuX3JiLTAiLz48L2c+CjxnIHRyYW5zZm9ybT0idHJhbnNsYXRlKDM4ODAsMjEzNCkiPjx1c2UgeGxpbms6aHJlZj0iI3JlY3QtMCIvPjwvZz4KPGcgdHJhbnNmb3JtPSJ0cmFuc2xhdGUoNDg1LDIyMzEpIj48dXNlIHhsaW5rOmhyZWY9IiN0LTAiLz48L2c+CjxnIHRyYW5zZm9ybT0idHJhbnNsYXRlKDY3OSwyMjMxKSI+PHVzZSB4bGluazpocmVmPSIjcmVjdC0wIi8+PC9nPgo8ZyB0cmFuc2Zvcm09InRyYW5zbGF0ZSg3NzYsMjIzMSkiPjx1c2UgeGxpbms6aHJlZj0iI2wtMCIvPjwvZz4KPGcgdHJhbnNmb3JtPSJ0cmFuc2xhdGUoMTA2NywyMjMxKSI+PHVzZSB4bGluazpocmVmPSIjdC0wIi8+PC9nPgo8ZyB0cmFuc2Zvcm09InRyYW5zbGF0ZSgxNDU1LDIyMzEpIj48dXNlIHhsaW5rOmhyZWY9IiNiLTAiLz48L2c+CjxnIHRyYW5zZm9ybT0idHJhbnNsYXRlKDE3NDYsMjIzMSkiPjx1c2UgeGxpbms6aHJlZj0iI3QtMCIvPjwvZz4KPGcgdHJhbnNmb3JtPSJ0cmFuc2xhdGUoMjIzMSwyMjMxKSI+PHVzZSB4bGluazpocmVmPSIjci0wIi8+PC9nPgo8ZyB0cmFuc2Zvcm09InRyYW5zbGF0ZSgyMzI4LDIyMzEpIj48dXNlIHhsaW5rOmhyZWY9IiNsYi0wIi8+PC9nPgo8ZyB0cmFuc2Zvcm09InRyYW5zbGF0ZSgyNzE2LDIyMzEpIj48dXNlIHhsaW5rOmhyZWY9IiNyZWN0LTAiLz48L2c+CjxnIHRyYW5zZm9ybT0idHJhbnNsYXRlKDMwMDcsMjIzMSkiPjx1c2UgeGxpbms6aHJlZj0iI3J0LTAiLz48L2c+CjxnIHRyYW5zZm9ybT0idHJhbnNsYXRlKDMxMDQsMjIzMSkiPjx1c2UgeGxpbms6aHJlZj0iI2xiLTAiLz48L2c+CjxnIHRyYW5zZm9ybT0idHJhbnNsYXRlKDMzOTUsMjIzMSkiPjx1c2UgeGxpbms6aHJlZj0iI3JlY3QtMCIvPjwvZz4KPGcgdHJhbnNmb3JtPSJ0cmFuc2xhdGUoMzQ5MiwyMjMxKSI+PHVzZSB4bGluazpocmVmPSIjcmVjdC0wIi8+PC9nPgo8ZyB0cmFuc2Zvcm09InRyYW5zbGF0ZSgzNTg5LDIyMzEpIj48dXNlIHhsaW5rOmhyZWY9IiNsLTAiLz48L2c+CjxnIHRyYW5zZm9ybT0idHJhbnNsYXRlKDM3ODMsMjIzMSkiPjx1c2UgeGxpbms6aHJlZj0iI3ItMCIvPjwvZz4KPGcgdHJhbnNmb3JtPSJ0cmFuc2xhdGUoMzg4MCwyMjMxKSI+PHVzZSB4bGluazpocmVmPSIjbHQtMCIvPjwvZz4KPGcgdHJhbnNmb3JtPSJ0cmFuc2xhdGUoMCwyMzI4KSI+PHVzZSB4bGluazpocmVmPSIjZW1wdHktMCIvPjwvZz4KPGcgdHJhbnNmb3JtPSJ0cmFuc2xhdGUoMTk0LDIzMjgpIj48dXNlIHhsaW5rOmhyZWY9IiNyLTAiLz48L2c+CjxnIHRyYW5zZm9ybT0idHJhbnNsYXRlKDI5MSwyMzI4KSI+PHVzZSB4bGluazpocmVmPSIjbC0wIi8+PC9nPgo8ZyB0cmFuc2Zvcm09InRyYW5zbGF0ZSg1ODIsMjMyOCkiPjx1c2UgeGxpbms6aHJlZj0iI3ItMCIvPjwvZz4KPGcgdHJhbnNmb3JtPSJ0cmFuc2xhdGUoNjc5LDIzMjgpIj48dXNlIHhsaW5rOmhyZWY9IiNyZWN0LTAiLz48L2c+CjxnIHRyYW5zZm9ybT0idHJhbnNsYXRlKDg3MywyMzI4KSI+PHVzZSB4bGluazpocmVmPSIjZW1wdHktMCIvPjwvZz4KPGcgdHJhbnNmb3JtPSJ0cmFuc2xhdGUoMTQ1NSwyMzI4KSI+PHVzZSB4bGluazpocmVmPSIjcnQtMCIvPjwvZz4KPGcgdHJhbnNmb3JtPSJ0cmFuc2xhdGUoMTU1MiwyMzI4KSI+PHVzZSB4bGluazpocmVmPSIjcmVjdC0wIi8+PC9nPgo8ZyB0cmFuc2Zvcm09InRyYW5zbGF0ZSgxNjQ5LDIzMjgpIj48dXNlIHhsaW5rOmhyZWY9IiNsYi0wIi8+PC9nPgo8ZyB0cmFuc2Zvcm09InRyYW5zbGF0ZSgxOTQwLDIzMjgpIj48dXNlIHhsaW5rOmhyZWY9IiNiLTAiLz48L2c+CjxnIHRyYW5zZm9ybT0idHJhbnNsYXRlKDIxMzQsMjMyOCkiPjx1c2UgeGxpbms6aHJlZj0iI2VtcHR5LTAiLz48L2c+CjxnIHRyYW5zZm9ybT0idHJhbnNsYXRlKDIzMjgsMjMyOCkiPjx1c2UgeGxpbms6aHJlZj0iI3JlY3QtMCIvPjwvZz4KPGcgdHJhbnNmb3JtPSJ0cmFuc2xhdGUoMjQyNSwyMzI4KSI+PHVzZSB4bGluazpocmVmPSIjbC0wIi8+PC9nPgo8ZyB0cmFuc2Zvcm09InRyYW5zbGF0ZSgyNTIyLDIzMjgpIj48dXNlIHhsaW5rOmhyZWY9IiNuX3JiLTAiLz48L2c+CjxnIHRyYW5zZm9ybT0idHJhbnNsYXRlKDI2MTksMjMyOCkiPjx1c2UgeGxpbms6aHJlZj0iI3JiLTAiLz48L2c+CjxnIHRyYW5zZm9ybT0idHJhbnNsYXRlKDI3MTYsMjMyOCkiPjx1c2UgeGxpbms6aHJlZj0iI3JlY3QtMCIvPjwvZz4KPGcgdHJhbnNmb3JtPSJ0cmFuc2xhdGUoMzEwNCwyMzI4KSI+PHVzZSB4bGluazpocmVmPSIjcnQtMCIvPjwvZz4KPGcgdHJhbnNmb3JtPSJ0cmFuc2xhdGUoMzIwMSwyMzI4KSI+PHVzZSB4bGluazpocmVmPSIjcmVjdC0wIi8+PC9nPgo8ZyB0cmFuc2Zvcm09InRyYW5zbGF0ZSgzMjk4LDIzMjgpIj48dXNlIHhsaW5rOmhyZWY9IiNyZWN0LTAiLz48L2c+CjxnIHRyYW5zZm9ybT0idHJhbnNsYXRlKDMzOTUsMjMyOCkiPjx1c2UgeGxpbms6aHJlZj0iI3JlY3QtMCIvPjwvZz4KPGcgdHJhbnNmb3JtPSJ0cmFuc2xhdGUoMzY4NiwyMzI4KSI+PHVzZSB4bGluazpocmVmPSIjZW1wdHktMCIvPjwvZz4KPGcgdHJhbnNmb3JtPSJ0cmFuc2xhdGUoMzg4LDI0MjUpIj48dXNlIHhsaW5rOmhyZWY9IiNlbXB0eS0wIi8+PC9nPgo8ZyB0cmFuc2Zvcm09InRyYW5zbGF0ZSg2NzksMjQyNSkiPjx1c2UgeGxpbms6aHJlZj0iI3J0LTAiLz48L2c+CjxnIHRyYW5zZm9ybT0idHJhbnNsYXRlKDc3NiwyNDI1KSI+PHVzZSB4bGluazpocmVmPSIjbC0wIi8+PC9nPgo8ZyB0cmFuc2Zvcm09InRyYW5zbGF0ZSg5NzAsMjQyNSkiPjx1c2UgeGxpbms6aHJlZj0iI3ItMCIvPjwvZz4KPGcgdHJhbnNmb3JtPSJ0cmFuc2xhdGUoMTA2NywyNDI1KSI+PHVzZSB4bGluazpocmVmPSIjbGItMCIvPjwvZz4KPGcgdHJhbnNmb3JtPSJ0cmFuc2xhdGUoMTM1OCwyNDI1KSI+PHVzZSB4bGluazpocmVmPSIjYi0wIi8+PC9nPgo8ZyB0cmFuc2Zvcm09InRyYW5zbGF0ZSgxNjQ5LDI0MjUpIj48dXNlIHhsaW5rOmhyZWY9IiNydC0wIi8+PC9nPgo8ZyB0cmFuc2Zvcm09InRyYW5zbGF0ZSgxNzQ2LDI0MjUpIj48dXNlIHhsaW5rOmhyZWY9IiNsLTAiLz48L2c+CjxnIHRyYW5zZm9ybT0idHJhbnNsYXRlKDE5NDAsMjQyNSkiPjx1c2UgeGxpbms6aHJlZj0iI3QtMCIvPjwvZz4KPGcgdHJhbnNmb3JtPSJ0cmFuc2xhdGUoMjIzMSwyNDI1KSI+PHVzZSB4bGluazpocmVmPSIjci0wIi8+PC9nPgo8ZyB0cmFuc2Zvcm09InRyYW5zbGF0ZSgyMzI4LDI0MjUpIj48dXNlIHhsaW5rOmhyZWY9IiNsdC0wIi8+PC9nPgo8ZyB0cmFuc2Zvcm09InRyYW5zbGF0ZSgyNTIyLDI0MjUpIj48dXNlIHhsaW5rOmhyZWY9IiNyLTAiLz48L2c+CjxnIHRyYW5zZm9ybT0idHJhbnNsYXRlKDI2MTksMjQyNSkiPjx1c2UgeGxpbms6aHJlZj0iI3JlY3QtMCIvPjwvZz4KPGcgdHJhbnNmb3JtPSJ0cmFuc2xhdGUoMjcxNiwyNDI1KSI+PHVzZSB4bGluazpocmVmPSIjcmVjdC0wIi8+PC9nPgo8ZyB0cmFuc2Zvcm09InRyYW5zbGF0ZSgyOTEwLDI0MjUpIj48dXNlIHhsaW5rOmhyZWY9IiNuX3JiLTAiLz48L2c+CjxnIHRyYW5zZm9ybT0idHJhbnNsYXRlKDMwMDcsMjQyNSkiPjx1c2UgeGxpbms6aHJlZj0iI2ItMCIvPjwvZz4KPGcgdHJhbnNmb3JtPSJ0cmFuc2xhdGUoMzIwMSwyNDI1KSI+PHVzZSB4bGluazpocmVmPSIjcnQtMCIvPjwvZz4KPGcgdHJhbnNmb3JtPSJ0cmFuc2xhdGUoMzI5OCwyNDI1KSI+PHVzZSB4bGluazpocmVmPSIjcmVjdC0wIi8+PC9nPgo8ZyB0cmFuc2Zvcm09InRyYW5zbGF0ZSgzMzk1LDI0MjUpIj48dXNlIHhsaW5rOmhyZWY9IiNyZWN0LTAiLz48L2c+CjxnIHRyYW5zZm9ybT0idHJhbnNsYXRlKDM1ODksMjQyNSkiPjx1c2UgeGxpbms6aHJlZj0iI2ItMCIvPjwvZz4KPGcgdHJhbnNmb3JtPSJ0cmFuc2xhdGUoMzc4MywyNDI1KSI+PHVzZSB4bGluazpocmVmPSIjZW1wdHktMCIvPjwvZz4KPGcgdHJhbnNmb3JtPSJ0cmFuc2xhdGUoMCwyNTIyKSI+PHVzZSB4bGluazpocmVmPSIjZW1wdHktMCIvPjwvZz4KPGcgdHJhbnNmb3JtPSJ0cmFuc2xhdGUoMzg4LDI1MjIpIj48dXNlIHhsaW5rOmhyZWY9IiNuX3JiLTAiLz48L2c+CjxnIHRyYW5zZm9ybT0idHJhbnNsYXRlKDQ4NSwyNTIyKSI+PHVzZSB4bGluazpocmVmPSIjcmItMCIvPjwvZz4KPGcgdHJhbnNmb3JtPSJ0cmFuc2xhdGUoNTgyLDI1MjIpIj48dXNlIHhsaW5rOmhyZWY9IiNsLTAiLz48L2c+CjxnIHRyYW5zZm9ybT0idHJhbnNsYXRlKDEwNjcsMjUyMikiPjx1c2UgeGxpbms6aHJlZj0iI3J0LTAiLz48L2c+CjxnIHRyYW5zZm9ybT0idHJhbnNsYXRlKDExNjQsMjUyMikiPjx1c2UgeGxpbms6aHJlZj0iI2xiLTAiLz48L2c+CjxnIHRyYW5zZm9ybT0idHJhbnNsYXRlKDEzNTgsMjUyMikiPjx1c2UgeGxpbms6aHJlZj0iI3J0LTAiLz48L2c+CjxnIHRyYW5zZm9ybT0idHJhbnNsYXRlKDE0NTUsMjUyMikiPjx1c2UgeGxpbms6aHJlZj0iI2xiLTAiLz48L2c+CjxnIHRyYW5zZm9ybT0idHJhbnNsYXRlKDI2MTksMjUyMikiPjx1c2UgeGxpbms6aHJlZj0iI3J0LTAiLz48L2c+CjxnIHRyYW5zZm9ybT0idHJhbnNsYXRlKDI3MTYsMjUyMikiPjx1c2UgeGxpbms6aHJlZj0iI2x0LTAiLz48L2c+CjxnIHRyYW5zZm9ybT0idHJhbnNsYXRlKDI5MTAsMjUyMikiPjx1c2UgeGxpbms6aHJlZj0iI3ItMCIvPjwvZz4KPGcgdHJhbnNmb3JtPSJ0cmFuc2xhdGUoMzAwNywyNTIyKSI+PHVzZSB4bGluazpocmVmPSIjcmVjdC0wIi8+PC9nPgo8ZyB0cmFuc2Zvcm09InRyYW5zbGF0ZSgzMzk1LDI1MjIpIj48dXNlIHhsaW5rOmhyZWY9IiN0LTAiLz48L2c+CjxnIHRyYW5zZm9ybT0idHJhbnNsYXRlKDM1ODksMjUyMikiPjx1c2UgeGxpbms6aHJlZj0iI3JlY3QtMCIvPjwvZz4KPGcgdHJhbnNmb3JtPSJ0cmFuc2xhdGUoMzY4NiwyNTIyKSI+PHVzZSB4bGluazpocmVmPSIjbC0wIi8+PC9nPgo8ZyB0cmFuc2Zvcm09InRyYW5zbGF0ZSgzODgwLDI1MjIpIj48dXNlIHhsaW5rOmhyZWY9IiNlbXB0eS0wIi8+PC9nPgo8ZyB0cmFuc2Zvcm09InRyYW5zbGF0ZSg5NywyNjE5KSI+PHVzZSB4bGluazpocmVmPSIjZW1wdHktMCIvPjwvZz4KPGcgdHJhbnNmb3JtPSJ0cmFuc2xhdGUoMzg4LDI2MTkpIj48dXNlIHhsaW5rOmhyZWY9IiNyYi0wIi8+PC9nPgo8ZyB0cmFuc2Zvcm09InRyYW5zbGF0ZSg0ODUsMjYxOSkiPjx1c2UgeGxpbms6aHJlZj0iI3JlY3QtMCIvPjwvZz4KPGcgdHJhbnNmb3JtPSJ0cmFuc2xhdGUoNTgyLDI2MTkpIj48dXNlIHhsaW5rOmhyZWY9IiNuX3JiLTAiLz48L2c+CjxnIHRyYW5zZm9ybT0idHJhbnNsYXRlKDY3OSwyNjE5KSI+PHVzZSB4bGluazpocmVmPSIjYi0wIi8+PC9nPgo8ZyB0cmFuc2Zvcm09InRyYW5zbGF0ZSg5NzAsMjYxOSkiPjx1c2UgeGxpbms6aHJlZj0iI2ItMCIvPjwvZz4KPGcgdHJhbnNmb3JtPSJ0cmFuc2xhdGUoMTE2NCwyNjE5KSI+PHVzZSB4bGluazpocmVmPSIjdC0wIi8+PC9nPgo8ZyB0cmFuc2Zvcm09InRyYW5zbGF0ZSgxNDU1LDI2MTkpIj48dXNlIHhsaW5rOmhyZWY9IiNyZWN0LTAiLz48L2c+CjxnIHRyYW5zZm9ybT0idHJhbnNsYXRlKDE1NTIsMjYxOSkiPjx1c2UgeGxpbms6aHJlZj0iI2xiLTAiLz48L2c+CjxnIHRyYW5zZm9ybT0idHJhbnNsYXRlKDE2NDksMjYxOSkiPjx1c2UgeGxpbms6aHJlZj0iI25fcmItMCIvPjwvZz4KPGcgdHJhbnNmb3JtPSJ0cmFuc2xhdGUoMTc0NiwyNjE5KSI+PHVzZSB4bGluazpocmVmPSIjYi0wIi8+PC9nPgo8ZyB0cmFuc2Zvcm09InRyYW5zbGF0ZSgyMDM3LDI2MTkpIj48dXNlIHhsaW5rOmhyZWY9IiNuX3JiLTAiLz48L2c+CjxnIHRyYW5zZm9ybT0idHJhbnNsYXRlKDIxMzQsMjYxOSkiPjx1c2UgeGxpbms6aHJlZj0iI3JiLTAiLz48L2c+CjxnIHRyYW5zZm9ybT0idHJhbnNsYXRlKDIyMzEsMjYxOSkiPjx1c2UgeGxpbms6aHJlZj0iI2xiLTAiLz48L2c+CjxnIHRyYW5zZm9ybT0idHJhbnNsYXRlKDI0MjUsMjYxOSkiPjx1c2UgeGxpbms6aHJlZj0iI2ItMCIvPjwvZz4KPGcgdHJhbnNmb3JtPSJ0cmFuc2xhdGUoMzAwNywyNjE5KSI+PHVzZSB4bGluazpocmVmPSIjcnQtMCIvPjwvZz4KPGcgdHJhbnNmb3JtPSJ0cmFuc2xhdGUoMzEwNCwyNjE5KSI+PHVzZSB4bGluazpocmVmPSIjbC0wIi8+PC9nPgo8ZyB0cmFuc2Zvcm09InRyYW5zbGF0ZSgzMjk4LDI2MTkpIj48dXNlIHhsaW5rOmhyZWY9IiNlbXB0eS0wIi8+PC9nPgo8ZyB0cmFuc2Zvcm09InRyYW5zbGF0ZSgzNTg5LDI2MTkpIj48dXNlIHhsaW5rOmhyZWY9IiN0LTAiLz48L2c+CjxnIHRyYW5zZm9ybT0idHJhbnNsYXRlKDM3ODMsMjYxOSkiPjx1c2UgeGxpbms6aHJlZj0iI2ItMCIvPjwvZz4KPGcgdHJhbnNmb3JtPSJ0cmFuc2xhdGUoOTcsMjcxNikiPjx1c2UgeGxpbms6aHJlZj0iI25fcmItMCIvPjwvZz4KPGcgdHJhbnNmb3JtPSJ0cmFuc2xhdGUoMTk0LDI3MTYpIj48dXNlIHhsaW5rOmhyZWY9IiNiLTAiLz48L2c+CjxnIHRyYW5zZm9ybT0idHJhbnNsYXRlKDI5MSwyNzE2KSI+PHVzZSB4bGluazpocmVmPSIjbl9yYi0wIi8+PC9nPgo8ZyB0cmFuc2Zvcm09InRyYW5zbGF0ZSgzODgsMjcxNikiPjx1c2UgeGxpbms6aHJlZj0iI3JlY3QtMCIvPjwvZz4KPGcgdHJhbnNmb3JtPSJ0cmFuc2xhdGUoNDg1LDI3MTYpIj48dXNlIHhsaW5rOmhyZWY9IiNyZWN0LTAiLz48L2c+CjxnIHRyYW5zZm9ybT0idHJhbnNsYXRlKDU4MiwyNzE2KSI+PHVzZSB4bGluazpocmVmPSIjcmVjdC0wIi8+PC9nPgo8ZyB0cmFuc2Zvcm09InRyYW5zbGF0ZSg2NzksMjcxNikiPjx1c2UgeGxpbms6aHJlZj0iI3JlY3QtMCIvPjwvZz4KPGcgdHJhbnNmb3JtPSJ0cmFuc2xhdGUoNzc2LDI3MTYpIj48dXNlIHhsaW5rOmhyZWY9IiNsYi0wIi8+PC9nPgo8ZyB0cmFuc2Zvcm09InRyYW5zbGF0ZSg5NzAsMjcxNikiPjx1c2UgeGxpbms6aHJlZj0iI3QtMCIvPjwvZz4KPGcgdHJhbnNmb3JtPSJ0cmFuc2xhdGUoMTI2MSwyNzE2KSI+PHVzZSB4bGluazpocmVmPSIjZW1wdHktMCIvPjwvZz4KPGcgdHJhbnNmb3JtPSJ0cmFuc2xhdGUoMTQ1NSwyNzE2KSI+PHVzZSB4bGluazpocmVmPSIjcnQtMCIvPjwvZz4KPGcgdHJhbnNmb3JtPSJ0cmFuc2xhdGUoMTU1MiwyNzE2KSI+PHVzZSB4bGluazpocmVmPSIjcmVjdC0wIi8+PC9nPgo8ZyB0cmFuc2Zvcm09InRyYW5zbGF0ZSgxNjQ5LDI3MTYpIj48dXNlIHhsaW5rOmhyZWY9IiNyZWN0LTAiLz48L2c+CjxnIHRyYW5zZm9ybT0idHJhbnNsYXRlKDE3NDYsMjcxNikiPjx1c2UgeGxpbms6aHJlZj0iI3JlY3QtMCIvPjwvZz4KPGcgdHJhbnNmb3JtPSJ0cmFuc2xhdGUoMTg0MywyNzE2KSI+PHVzZSB4bGluazpocmVmPSIjbC0wIi8+PC9nPgo8ZyB0cmFuc2Zvcm09InRyYW5zbGF0ZSgyMDM3LDI3MTYpIj48dXNlIHhsaW5rOmhyZWY9IiNyYi0wIi8+PC9nPgo8ZyB0cmFuc2Zvcm09InRyYW5zbGF0ZSgyMTM0LDI3MTYpIj48dXNlIHhsaW5rOmhyZWY9IiNyZWN0LTAiLz48L2c+CjxnIHRyYW5zZm9ybT0idHJhbnNsYXRlKDIyMzEsMjcxNikiPjx1c2UgeGxpbms6aHJlZj0iI3JlY3QtMCIvPjwvZz4KPGcgdHJhbnNmb3JtPSJ0cmFuc2xhdGUoMjQyNSwyNzE2KSI+PHVzZSB4bGluazpocmVmPSIjdC0wIi8+PC9nPgo8ZyB0cmFuc2Zvcm09InRyYW5zbGF0ZSgyNjE5LDI3MTYpIj48dXNlIHhsaW5rOmhyZWY9IiNyLTAiLz48L2c+CjxnIHRyYW5zZm9ybT0idHJhbnNsYXRlKDI3MTYsMjcxNikiPjx1c2UgeGxpbms6aHJlZj0iI3JlY3QtMCIvPjwvZz4KPGcgdHJhbnNmb3JtPSJ0cmFuc2xhdGUoMjgxMywyNzE2KSI+PHVzZSB4bGluazpocmVmPSIjbC0wIi8+PC9nPgo8ZyB0cmFuc2Zvcm09InRyYW5zbGF0ZSgzNjg2LDI3MTYpIj48dXNlIHhsaW5rOmhyZWY9IiNuX3JiLTAiLz48L2c+CjxnIHRyYW5zZm9ybT0idHJhbnNsYXRlKDM3ODMsMjcxNikiPjx1c2UgeGxpbms6aHJlZj0iI3JlY3QtMCIvPjwvZz4KPGcgdHJhbnNmb3JtPSJ0cmFuc2xhdGUoMzg4MCwyNzE2KSI+PHVzZSB4bGluazpocmVmPSIjbGItMCIvPjwvZz4KPGcgdHJhbnNmb3JtPSJ0cmFuc2xhdGUoMCwyODEzKSI+PHVzZSB4bGluazpocmVmPSIjbl9yYi0wIi8+PC9nPgo8ZyB0cmFuc2Zvcm09InRyYW5zbGF0ZSg5NywyODEzKSI+PHVzZSB4bGluazpocmVmPSIjcmItMCIvPjwvZz4KPGcgdHJhbnNmb3JtPSJ0cmFuc2xhdGUoMTk0LDI4MTMpIj48dXNlIHhsaW5rOmhyZWY9IiNyZWN0LTAiLz48L2c+CjxnIHRyYW5zZm9ybT0idHJhbnNsYXRlKDI5MSwyODEzKSI+PHVzZSB4bGluazpocmVmPSIjcmVjdC0wIi8+PC9nPgo8ZyB0cmFuc2Zvcm09InRyYW5zbGF0ZSgzODgsMjgxMykiPjx1c2UgeGxpbms6aHJlZj0iI3JlY3QtMCIvPjwvZz4KPGcgdHJhbnNmb3JtPSJ0cmFuc2xhdGUoNjc5LDI4MTMpIj48dXNlIHhsaW5rOmhyZWY9IiNyZWN0LTAiLz48L2c+CjxnIHRyYW5zZm9ybT0idHJhbnNsYXRlKDc3NiwyODEzKSI+PHVzZSB4bGluazpocmVmPSIjbHQtMCIvPjwvZz4KPGcgdHJhbnNmb3JtPSJ0cmFuc2xhdGUoMTA2NywyODEzKSI+PHVzZSB4bGluazpocmVmPSIjci0wIi8+PC9nPgo8ZyB0cmFuc2Zvcm09InRyYW5zbGF0ZSgxMTY0LDI4MTMpIj48dXNlIHhsaW5rOmhyZWY9IiNsYi0wIi8+PC9nPgo8ZyB0cmFuc2Zvcm09InRyYW5zbGF0ZSgxNTUyLDI4MTMpIj48dXNlIHhsaW5rOmhyZWY9IiN0LTAiLz48L2c+CjxnIHRyYW5zZm9ybT0idHJhbnNsYXRlKDE3NDYsMjgxMykiPjx1c2UgeGxpbms6aHJlZj0iI3JlY3QtMCIvPjwvZz4KPGcgdHJhbnNmb3JtPSJ0cmFuc2xhdGUoMjAzNywyODEzKSI+PHVzZSB4bGluazpocmVmPSIjcmVjdC0wIi8+PC9nPgo8ZyB0cmFuc2Zvcm09InRyYW5zbGF0ZSgyMjMxLDI4MTMpIj48dXNlIHhsaW5rOmhyZWY9IiN0LTAiLz48L2c+CjxnIHRyYW5zZm9ybT0idHJhbnNsYXRlKDI1MjIsMjgxMykiPjx1c2UgeGxpbms6aHJlZj0iI2VtcHR5LTAiLz48L2c+CjxnIHRyYW5zZm9ybT0idHJhbnNsYXRlKDI3MTYsMjgxMykiPjx1c2UgeGxpbms6aHJlZj0iI3JlY3QtMCIvPjwvZz4KPGcgdHJhbnNmb3JtPSJ0cmFuc2xhdGUoMjkxMCwyODEzKSI+PHVzZSB4bGluazpocmVmPSIjZW1wdHktMCIvPjwvZz4KPGcgdHJhbnNmb3JtPSJ0cmFuc2xhdGUoMzM5NSwyODEzKSI+PHVzZSB4bGluazpocmVmPSIjZW1wdHktMCIvPjwvZz4KPGcgdHJhbnNmb3JtPSJ0cmFuc2xhdGUoMzQ5MiwyODEzKSI+PHVzZSB4bGluazpocmVmPSIjbl9yYi0wIi8+PC9nPgo8ZyB0cmFuc2Zvcm09InRyYW5zbGF0ZSgzNTg5LDI4MTMpIj48dXNlIHhsaW5rOmhyZWY9IiNyYi0wIi8+PC9nPgo8ZyB0cmFuc2Zvcm09InRyYW5zbGF0ZSgzNjg2LDI4MTMpIj48dXNlIHhsaW5rOmhyZWY9IiNyZWN0LTAiLz48L2c+CjxnIHRyYW5zZm9ybT0idHJhbnNsYXRlKDM3ODMsMjgxMykiPjx1c2UgeGxpbms6aHJlZj0iI3JlY3QtMCIvPjwvZz4KPGcgdHJhbnNmb3JtPSJ0cmFuc2xhdGUoMzg4MCwyODEzKSI+PHVzZSB4bGluazpocmVmPSIjcmVjdC0wIi8+PC9nPgo8ZyB0cmFuc2Zvcm09InRyYW5zbGF0ZSgwLDI5MTApIj48dXNlIHhsaW5rOmhyZWY9IiNyLTAiLz48L2c+CjxnIHRyYW5zZm9ybT0idHJhbnNsYXRlKDk3LDI5MTApIj48dXNlIHhsaW5rOmhyZWY9IiNyZWN0LTAiLz48L2c+CjxnIHRyYW5zZm9ybT0idHJhbnNsYXRlKDE5NCwyOTEwKSI+PHVzZSB4bGluazpocmVmPSIjcmVjdC0wIi8+PC9nPgo8ZyB0cmFuc2Zvcm09InRyYW5zbGF0ZSgzODgsMjkxMCkiPjx1c2UgeGxpbms6aHJlZj0iI3JlY3QtMCIvPjwvZz4KPGcgdHJhbnNmb3JtPSJ0cmFuc2xhdGUoNDg1LDI5MTApIj48dXNlIHhsaW5rOmhyZWY9IiNyZWN0LTAiLz48L2c+CjxnIHRyYW5zZm9ybT0idHJhbnNsYXRlKDU4MiwyOTEwKSI+PHVzZSB4bGluazpocmVmPSIjcmVjdC0wIi8+PC9nPgo8ZyB0cmFuc2Zvcm09InRyYW5zbGF0ZSg2NzksMjkxMCkiPjx1c2UgeGxpbms6aHJlZj0iI2x0LTAiLz48L2c+CjxnIHRyYW5zZm9ybT0idHJhbnNsYXRlKDg3MywyOTEwKSI+PHVzZSB4bGluazpocmVmPSIjZW1wdHktMCIvPjwvZz4KPGcgdHJhbnNmb3JtPSJ0cmFuc2xhdGUoMTE2NCwyOTEwKSI+PHVzZSB4bGluazpocmVmPSIjcmVjdC0wIi8+PC9nPgo8ZyB0cmFuc2Zvcm09InRyYW5zbGF0ZSgxMjYxLDI5MTApIj48dXNlIHhsaW5rOmhyZWY9IiNsYi0wIi8+PC9nPgo8ZyB0cmFuc2Zvcm09InRyYW5zbGF0ZSgxNDU1LDI5MTApIj48dXNlIHhsaW5rOmhyZWY9IiNlbXB0eS0wIi8+PC9nPgo8ZyB0cmFuc2Zvcm09InRyYW5zbGF0ZSgxNjQ5LDI5MTApIj48dXNlIHhsaW5rOmhyZWY9IiNyLTAiLz48L2c+CjxnIHRyYW5zZm9ybT0idHJhbnNsYXRlKDE3NDYsMjkxMCkiPjx1c2UgeGxpbms6aHJlZj0iI3JlY3QtMCIvPjwvZz4KPGcgdHJhbnNmb3JtPSJ0cmFuc2xhdGUoMTg0MywyOTEwKSI+PHVzZSB4bGluazpocmVmPSIjbGItMCIvPjwvZz4KPGcgdHJhbnNmb3JtPSJ0cmFuc2xhdGUoMjAzNywyOTEwKSI+PHVzZSB4bGluazpocmVmPSIjcnQtMCIvPjwvZz4KPGcgdHJhbnNmb3JtPSJ0cmFuc2xhdGUoMjEzNCwyOTEwKSI+PHVzZSB4bGluazpocmVmPSIjbGItMCIvPjwvZz4KPGcgdHJhbnNmb3JtPSJ0cmFuc2xhdGUoMjQyNSwyOTEwKSI+PHVzZSB4bGluazpocmVmPSIjZW1wdHktMCIvPjwvZz4KPGcgdHJhbnNmb3JtPSJ0cmFuc2xhdGUoMjYxOSwyOTEwKSI+PHVzZSB4bGluazpocmVmPSIjbl9yYi0wIi8+PC9nPgo8ZyB0cmFuc2Zvcm09InRyYW5zbGF0ZSgyNzE2LDI5MTApIj48dXNlIHhsaW5rOmhyZWY9IiNyZWN0LTAiLz48L2c+CjxnIHRyYW5zZm9ybT0idHJhbnNsYXRlKDI4MTMsMjkxMCkiPjx1c2UgeGxpbms6aHJlZj0iI2wtMCIvPjwvZz4KPGcgdHJhbnNmb3JtPSJ0cmFuc2xhdGUoMzAwNywyOTEwKSI+PHVzZSB4bGluazpocmVmPSIjZW1wdHktMCIvPjwvZz4KPGcgdHJhbnNmb3JtPSJ0cmFuc2xhdGUoMzIwMSwyOTEwKSI+PHVzZSB4bGluazpocmVmPSIjZW1wdHktMCIvPjwvZz4KPGcgdHJhbnNmb3JtPSJ0cmFuc2xhdGUoMzQ5MiwyOTEwKSI+PHVzZSB4bGluazpocmVmPSIjci0wIi8+PC9nPgo8ZyB0cmFuc2Zvcm09InRyYW5zbGF0ZSgzNTg5LDI5MTApIj48dXNlIHhsaW5rOmhyZWY9IiNyZWN0LTAiLz48L2c+CjxnIHRyYW5zZm9ybT0idHJhbnNsYXRlKDM2ODYsMjkxMCkiPjx1c2UgeGxpbms6aHJlZj0iI3JlY3QtMCIvPjwvZz4KPGcgdHJhbnNmb3JtPSJ0cmFuc2xhdGUoMzc4MywyOTEwKSI+PHVzZSB4bGluazpocmVmPSIjcmVjdC0wIi8+PC9nPgo8ZyB0cmFuc2Zvcm09InRyYW5zbGF0ZSgzODgwLDI5MTApIj48dXNlIHhsaW5rOmhyZWY9IiNyZWN0LTAiLz48L2c+CjxnIHRyYW5zZm9ybT0idHJhbnNsYXRlKDE5NCwzMDA3KSI+PHVzZSB4bGluazpocmVmPSIjcmVjdC0wIi8+PC9nPgo8ZyB0cmFuc2Zvcm09InRyYW5zbGF0ZSgyOTEsMzAwNykiPjx1c2UgeGxpbms6aHJlZj0iI3JlY3QtMCIvPjwvZz4KPGcgdHJhbnNmb3JtPSJ0cmFuc2xhdGUoMzg4LDMwMDcpIj48dXNlIHhsaW5rOmhyZWY9IiNsdC0wIi8+PC9nPgo8ZyB0cmFuc2Zvcm09InRyYW5zbGF0ZSg3NzYsMzAwNykiPjx1c2UgeGxpbms6aHJlZj0iI2ItMCIvPjwvZz4KPGcgdHJhbnNmb3JtPSJ0cmFuc2xhdGUoOTcwLDMwMDcpIj48dXNlIHhsaW5rOmhyZWY9IiNlbXB0eS0wIi8+PC9nPgo8ZyB0cmFuc2Zvcm09InRyYW5zbGF0ZSgxMDY3LDMwMDcpIj48dXNlIHhsaW5rOmhyZWY9IiNuX3JiLTAiLz48L2c+CjxnIHRyYW5zZm9ybT0idHJhbnNsYXRlKDExNjQsMzAwNykiPjx1c2UgeGxpbms6aHJlZj0iI3JlY3QtMCIvPjwvZz4KPGcgdHJhbnNmb3JtPSJ0cmFuc2xhdGUoMTI2MSwzMDA3KSI+PHVzZSB4bGluazpocmVmPSIjcmVjdC0wIi8+PC9nPgo8ZyB0cmFuc2Zvcm09InRyYW5zbGF0ZSgxMzU4LDMwMDcpIj48dXNlIHhsaW5rOmhyZWY9IiNsLTAiLz48L2c+CjxnIHRyYW5zZm9ybT0idHJhbnNsYXRlKDE4NDMsMzAwNykiPjx1c2UgeGxpbms6aHJlZj0iI3J0LTAiLz48L2c+CjxnIHRyYW5zZm9ybT0idHJhbnNsYXRlKDE5NDAsMzAwNykiPjx1c2UgeGxpbms6aHJlZj0iI2wtMCIvPjwvZz4KPGcgdHJhbnNmb3JtPSJ0cmFuc2xhdGUoMjEzNCwzMDA3KSI+PHVzZSB4bGluazpocmVmPSIjcmVjdC0wIi8+PC9nPgo8ZyB0cmFuc2Zvcm09InRyYW5zbGF0ZSgyMjMxLDMwMDcpIj48dXNlIHhsaW5rOmhyZWY9IiNuX3JiLTAiLz48L2c+CjxnIHRyYW5zZm9ybT0idHJhbnNsYXRlKDIzMjgsMzAwNykiPjx1c2UgeGxpbms6aHJlZj0iI2ItMCIvPjwvZz4KPGcgdHJhbnNmb3JtPSJ0cmFuc2xhdGUoMjUyMiwzMDA3KSI+PHVzZSB4bGluazpocmVmPSIjci0wIi8+PC9nPgo8ZyB0cmFuc2Zvcm09InRyYW5zbGF0ZSgyNjE5LDMwMDcpIj48dXNlIHhsaW5rOmhyZWY9IiNyZWN0LTAiLz48L2c+CjxnIHRyYW5zZm9ybT0idHJhbnNsYXRlKDI3MTYsMzAwNykiPjx1c2UgeGxpbms6aHJlZj0iI2x0LTAiLz48L2c+CjxnIHRyYW5zZm9ybT0idHJhbnNsYXRlKDMyMDEsMzAwNykiPjx1c2UgeGxpbms6aHJlZj0iI25fcmItMCIvPjwvZz4KPGcgdHJhbnNmb3JtPSJ0cmFuc2xhdGUoMzI5OCwzMDA3KSI+PHVzZSB4bGluazpocmVmPSIjcmItMCIvPjwvZz4KPGcgdHJhbnNmb3JtPSJ0cmFuc2xhdGUoMzM5NSwzMDA3KSI+PHVzZSB4bGluazpocmVmPSIjbGItMCIvPjwvZz4KPGcgdHJhbnNmb3JtPSJ0cmFuc2xhdGUoMzQ5MiwzMDA3KSI+PHVzZSB4bGluazpocmVmPSIjbl9yYi0wIi8+PC9nPgo8ZyB0cmFuc2Zvcm09InRyYW5zbGF0ZSgzNTg5LDMwMDcpIj48dXNlIHhsaW5rOmhyZWY9IiNyZWN0LTAiLz48L2c+CjxnIHRyYW5zZm9ybT0idHJhbnNsYXRlKDM4ODAsMzAwNykiPjx1c2UgeGxpbms6aHJlZj0iI3QtMCIvPjwvZz4KPGcgdHJhbnNmb3JtPSJ0cmFuc2xhdGUoMCwzMTA0KSI+PHVzZSB4bGluazpocmVmPSIjci0wIi8+PC9nPgo8ZyB0cmFuc2Zvcm09InRyYW5zbGF0ZSg5NywzMTA0KSI+PHVzZSB4bGluazpocmVmPSIjcmVjdC0wIi8+PC9nPgo8ZyB0cmFuc2Zvcm09InRyYW5zbGF0ZSgxOTQsMzEwNCkiPjx1c2UgeGxpbms6aHJlZj0iI3JlY3QtMCIvPjwvZz4KPGcgdHJhbnNmb3JtPSJ0cmFuc2xhdGUoMjkxLDMxMDQpIj48dXNlIHhsaW5rOmhyZWY9IiNsdC0wIi8+PC9nPgo8ZyB0cmFuc2Zvcm09InRyYW5zbGF0ZSg0ODUsMzEwNCkiPjx1c2UgeGxpbms6aHJlZj0iI3ItMCIvPjwvZz4KPGcgdHJhbnNmb3JtPSJ0cmFuc2xhdGUoNTgyLDMxMDQpIj48dXNlIHhsaW5rOmhyZWY9IiNsLTAiLz48L2c+CjxnIHRyYW5zZm9ybT0idHJhbnNsYXRlKDc3NiwzMTA0KSI+PHVzZSB4bGluazpocmVmPSIjcmVjdC0wIi8+PC9nPgo8ZyB0cmFuc2Zvcm09InRyYW5zbGF0ZSgxMDY3LDMxMDQpIj48dXNlIHhsaW5rOmhyZWY9IiNyYi0wIi8+PC9nPgo8ZyB0cmFuc2Zvcm09InRyYW5zbGF0ZSgxMTY0LDMxMDQpIj48dXNlIHhsaW5rOmhyZWY9IiNyZWN0LTAiLz48L2c+CjxnIHRyYW5zZm9ybT0idHJhbnNsYXRlKDEyNjEsMzEwNCkiPjx1c2UgeGxpbms6aHJlZj0iI2x0LTAiLz48L2c+CjxnIHRyYW5zZm9ybT0idHJhbnNsYXRlKDE0NTUsMzEwNCkiPjx1c2UgeGxpbms6aHJlZj0iI2VtcHR5LTAiLz48L2c+CjxnIHRyYW5zZm9ybT0idHJhbnNsYXRlKDE3NDYsMzEwNCkiPjx1c2UgeGxpbms6aHJlZj0iI2VtcHR5LTAiLz48L2c+CjxnIHRyYW5zZm9ybT0idHJhbnNsYXRlKDIwMzcsMzEwNCkiPjx1c2UgeGxpbms6aHJlZj0iI25fcmItMCIvPjwvZz4KPGcgdHJhbnNmb3JtPSJ0cmFuc2xhdGUoMjEzNCwzMTA0KSI+PHVzZSB4bGluazpocmVmPSIjcmVjdC0wIi8+PC9nPgo8ZyB0cmFuc2Zvcm09InRyYW5zbGF0ZSgyMjMxLDMxMDQpIj48dXNlIHhsaW5rOmhyZWY9IiNyZWN0LTAiLz48L2c+CjxnIHRyYW5zZm9ybT0idHJhbnNsYXRlKDIzMjgsMzEwNCkiPjx1c2UgeGxpbms6aHJlZj0iI2x0LTAiLz48L2c+CjxnIHRyYW5zZm9ybT0idHJhbnNsYXRlKDI5MTAsMzEwNCkiPjx1c2UgeGxpbms6aHJlZj0iI3JiLTAiLz48L2c+CjxnIHRyYW5zZm9ybT0idHJhbnNsYXRlKDMwMDcsMzEwNCkiPjx1c2UgeGxpbms6aHJlZj0iI3JlY3QtMCIvPjwvZz4KPGcgdHJhbnNmb3JtPSJ0cmFuc2xhdGUoMzEwNCwzMTA0KSI+PHVzZSB4bGluazpocmVmPSIjcmVjdC0wIi8+PC9nPgo8ZyB0cmFuc2Zvcm09InRyYW5zbGF0ZSgzMjAxLDMxMDQpIj48dXNlIHhsaW5rOmhyZWY9IiNyZWN0LTAiLz48L2c+CjxnIHRyYW5zZm9ybT0idHJhbnNsYXRlKDMyOTgsMzEwNCkiPjx1c2UgeGxpbms6aHJlZj0iI3JlY3QtMCIvPjwvZz4KPGcgdHJhbnNmb3JtPSJ0cmFuc2xhdGUoMzM5NSwzMTA0KSI+PHVzZSB4bGluazpocmVmPSIjcmVjdC0wIi8+PC9nPgo8ZyB0cmFuc2Zvcm09InRyYW5zbGF0ZSgzNDkyLDMxMDQpIj48dXNlIHhsaW5rOmhyZWY9IiNyZWN0LTAiLz48L2c+CjxnIHRyYW5zZm9ybT0idHJhbnNsYXRlKDM1ODksMzEwNCkiPjx1c2UgeGxpbms6aHJlZj0iI2x0LTAiLz48L2c+CjxnIHRyYW5zZm9ybT0idHJhbnNsYXRlKDM3ODMsMzEwNCkiPjx1c2UgeGxpbms6aHJlZj0iI2VtcHR5LTAiLz48L2c+CjxnIHRyYW5zZm9ybT0idHJhbnNsYXRlKDc3NiwzMjAxKSI+PHVzZSB4bGluazpocmVmPSIjcmVjdC0wIi8+PC9nPgo8ZyB0cmFuc2Zvcm09InRyYW5zbGF0ZSg4NzMsMzIwMSkiPjx1c2UgeGxpbms6aHJlZj0iI2wtMCIvPjwvZz4KPGcgdHJhbnNmb3JtPSJ0cmFuc2xhdGUoOTcwLDMyMDEpIj48dXNlIHhsaW5rOmhyZWY9IiNuX3JiLTAiLz48L2c+CjxnIHRyYW5zZm9ybT0idHJhbnNsYXRlKDEwNjcsMzIwMSkiPjx1c2UgeGxpbms6aHJlZj0iI3JlY3QtMCIvPjwvZz4KPGcgdHJhbnNmb3JtPSJ0cmFuc2xhdGUoMTU1MiwzMjAxKSI+PHVzZSB4bGluazpocmVmPSIjZW1wdHktMCIvPjwvZz4KPGcgdHJhbnNmb3JtPSJ0cmFuc2xhdGUoMTg0MywzMjAxKSI+PHVzZSB4bGluazpocmVmPSIjZW1wdHktMCIvPjwvZz4KPGcgdHJhbnNmb3JtPSJ0cmFuc2xhdGUoMTk0MCwzMjAxKSI+PHVzZSB4bGluazpocmVmPSIjbl9yYi0wIi8+PC9nPgo8ZyB0cmFuc2Zvcm09InRyYW5zbGF0ZSgyMDM3LDMyMDEpIj48dXNlIHhsaW5rOmhyZWY9IiNyYi0wIi8+PC9nPgo8ZyB0cmFuc2Zvcm09InRyYW5zbGF0ZSgyMTM0LDMyMDEpIj48dXNlIHhsaW5rOmhyZWY9IiNyZWN0LTAiLz48L2c+CjxnIHRyYW5zZm9ybT0idHJhbnNsYXRlKDIyMzEsMzIwMSkiPjx1c2UgeGxpbms6aHJlZj0iI2x0LTAiLz48L2c+CjxnIHRyYW5zZm9ybT0idHJhbnNsYXRlKDI0MjUsMzIwMSkiPjx1c2UgeGxpbms6aHJlZj0iI3ItMCIvPjwvZz4KPGcgdHJhbnNmb3JtPSJ0cmFuc2xhdGUoMjUyMiwzMjAxKSI+PHVzZSB4bGluazpocmVmPSIjcmVjdC0wIi8+PC9nPgo8ZyB0cmFuc2Zvcm09InRyYW5zbGF0ZSgyNjE5LDMyMDEpIj48dXNlIHhsaW5rOmhyZWY9IiNsYi0wIi8+PC9nPgo8ZyB0cmFuc2Zvcm09InRyYW5zbGF0ZSgyODEzLDMyMDEpIj48dXNlIHhsaW5rOmhyZWY9IiNuX3JiLTAiLz48L2c+CjxnIHRyYW5zZm9ybT0idHJhbnNsYXRlKDI5MTAsMzIwMSkiPjx1c2UgeGxpbms6aHJlZj0iI3JlY3QtMCIvPjwvZz4KPGcgdHJhbnNmb3JtPSJ0cmFuc2xhdGUoMzEwNCwzMjAxKSI+PHVzZSB4bGluazpocmVmPSIjcmVjdC0wIi8+PC9nPgo8ZyB0cmFuc2Zvcm09InRyYW5zbGF0ZSgzNDkyLDMyMDEpIj48dXNlIHhsaW5rOmhyZWY9IiNyZWN0LTAiLz48L2c+CjxnIHRyYW5zZm9ybT0idHJhbnNsYXRlKDM4ODAsMzIwMSkiPjx1c2UgeGxpbms6aHJlZj0iI2ItMCIvPjwvZz4KPGcgdHJhbnNmb3JtPSJ0cmFuc2xhdGUoNzc2LDMyOTgpIj48dXNlIHhsaW5rOmhyZWY9IiNyZWN0LTAiLz48L2c+CjxnIHRyYW5zZm9ybT0idHJhbnNsYXRlKDk3MCwzMjk4KSI+PHVzZSB4bGluazpocmVmPSIjcmItMCIvPjwvZz4KPGcgdHJhbnNmb3JtPSJ0cmFuc2xhdGUoMTA2NywzMjk4KSI+PHVzZSB4bGluazpocmVmPSIjcmVjdC0wIi8+PC9nPgo8ZyB0cmFuc2Zvcm09InRyYW5zbGF0ZSgxMTY0LDMyOTgpIj48dXNlIHhsaW5rOmhyZWY9IiNyZWN0LTAiLz48L2c+CjxnIHRyYW5zZm9ybT0idHJhbnNsYXRlKDEyNjEsMzI5OCkiPjx1c2UgeGxpbms6aHJlZj0iI2xiLTAiLz48L2c+CjxnIHRyYW5zZm9ybT0idHJhbnNsYXRlKDE2NDksMzI5OCkiPjx1c2UgeGxpbms6aHJlZj0iI3ItMCIvPjwvZz4KPGcgdHJhbnNmb3JtPSJ0cmFuc2xhdGUoMTc0NiwzMjk4KSI+PHVzZSB4bGluazpocmVmPSIjbC0wIi8+PC9nPgo8ZyB0cmFuc2Zvcm09InRyYW5zbGF0ZSgxOTQwLDMyOTgpIj48dXNlIHhsaW5rOmhyZWY9IiNyLTAiLz48L2c+CjxnIHRyYW5zZm9ybT0idHJhbnNsYXRlKDIwMzcsMzI5OCkiPjx1c2UgeGxpbms6aHJlZj0iI3JlY3QtMCIvPjwvZz4KPGcgdHJhbnNmb3JtPSJ0cmFuc2xhdGUoMjEzNCwzMjk4KSI+PHVzZSB4bGluazpocmVmPSIjcmVjdC0wIi8+PC9nPgo8ZyB0cmFuc2Zvcm09InRyYW5zbGF0ZSgyNTIyLDMyOTgpIj48dXNlIHhsaW5rOmhyZWY9IiNydC0wIi8+PC9nPgo8ZyB0cmFuc2Zvcm09InRyYW5zbGF0ZSgyNjE5LDMyOTgpIj48dXNlIHhsaW5rOmhyZWY9IiNyZWN0LTAiLz48L2c+CjxnIHRyYW5zZm9ybT0idHJhbnNsYXRlKDI4MTMsMzI5OCkiPjx1c2UgeGxpbms6aHJlZj0iI3ItMCIvPjwvZz4KPGcgdHJhbnNmb3JtPSJ0cmFuc2xhdGUoMjkxMCwzMjk4KSI+PHVzZSB4bGluazpocmVmPSIjcmVjdC0wIi8+PC9nPgo8ZyB0cmFuc2Zvcm09InRyYW5zbGF0ZSgzMDA3LDMyOTgpIj48dXNlIHhsaW5rOmhyZWY9IiNyZWN0LTAiLz48L2c+CjxnIHRyYW5zZm9ybT0idHJhbnNsYXRlKDMxMDQsMzI5OCkiPjx1c2UgeGxpbms6aHJlZj0iI3JlY3QtMCIvPjwvZz4KPGcgdHJhbnNmb3JtPSJ0cmFuc2xhdGUoMzI5OCwzMjk4KSI+PHVzZSB4bGluazpocmVmPSIjZW1wdHktMCIvPjwvZz4KPGcgdHJhbnNmb3JtPSJ0cmFuc2xhdGUoMzQ5MiwzMjk4KSI+PHVzZSB4bGluazpocmVmPSIjcmVjdC0wIi8+PC9nPgo8ZyB0cmFuc2Zvcm09InRyYW5zbGF0ZSgzNjg2LDMyOTgpIj48dXNlIHhsaW5rOmhyZWY9IiNlbXB0eS0wIi8+PC9nPgo8ZyB0cmFuc2Zvcm09InRyYW5zbGF0ZSgzODgwLDMyOTgpIj48dXNlIHhsaW5rOmhyZWY9IiN0LTAiLz48L2c+CjxnIHRyYW5zZm9ybT0idHJhbnNsYXRlKDc3NiwzMzk1KSI+PHVzZSB4bGluazpocmVmPSIjdC0wIi8+PC9nPgo8ZyB0cmFuc2Zvcm09InRyYW5zbGF0ZSg5NzAsMzM5NSkiPjx1c2UgeGxpbms6aHJlZj0iI3QtMCIvPjwvZz4KPGcgdHJhbnNmb3JtPSJ0cmFuc2xhdGUoMTI2MSwzMzk1KSI+PHVzZSB4bGluazpocmVmPSIjdC0wIi8+PC9nPgo8ZyB0cmFuc2Zvcm09InRyYW5zbGF0ZSgxNDU1LDMzOTUpIj48dXNlIHhsaW5rOmhyZWY9IiNyYi0wIi8+PC9nPgo8ZyB0cmFuc2Zvcm09InRyYW5zbGF0ZSgxNTUyLDMzOTUpIj48dXNlIHhsaW5rOmhyZWY9IiNsLTAiLz48L2c+CjxnIHRyYW5zZm9ybT0idHJhbnNsYXRlKDIwMzcsMzM5NSkiPjx1c2UgeGxpbms6aHJlZj0iI3JlY3QtMCIvPjwvZz4KPGcgdHJhbnNmb3JtPSJ0cmFuc2xhdGUoMjEzNCwzMzk1KSI+PHVzZSB4bGluazpocmVmPSIjcmVjdC0wIi8+PC9nPgo8ZyB0cmFuc2Zvcm09InRyYW5zbGF0ZSgyMzI4LDMzOTUpIj48dXNlIHhsaW5rOmhyZWY9IiNlbXB0eS0wIi8+PC9nPgo8ZyB0cmFuc2Zvcm09InRyYW5zbGF0ZSgyNjE5LDMzOTUpIj48dXNlIHhsaW5rOmhyZWY9IiNyZWN0LTAiLz48L2c+CjxnIHRyYW5zZm9ybT0idHJhbnNsYXRlKDI3MTYsMzM5NSkiPjx1c2UgeGxpbms6aHJlZj0iI2wtMCIvPjwvZz4KPGcgdHJhbnNmb3JtPSJ0cmFuc2xhdGUoMjkxMCwzMzk1KSI+PHVzZSB4bGluazpocmVmPSIjcmVjdC0wIi8+PC9nPgo8ZyB0cmFuc2Zvcm09InRyYW5zbGF0ZSgzMDA3LDMzOTUpIj48dXNlIHhsaW5rOmhyZWY9IiNyZWN0LTAiLz48L2c+CjxnIHRyYW5zZm9ybT0idHJhbnNsYXRlKDMxMDQsMzM5NSkiPjx1c2UgeGxpbms6aHJlZj0iI3JlY3QtMCIvPjwvZz4KPGcgdHJhbnNmb3JtPSJ0cmFuc2xhdGUoMzM5NSwzMzk1KSI+PHVzZSB4bGluazpocmVmPSIjbl9yYi0wIi8+PC9nPgo8ZyB0cmFuc2Zvcm09InRyYW5zbGF0ZSgzNDkyLDMzOTUpIj48dXNlIHhsaW5rOmhyZWY9IiNyZWN0LTAiLz48L2c+CjxnIHRyYW5zZm9ybT0idHJhbnNsYXRlKDM1ODksMzM5NSkiPjx1c2UgeGxpbms6aHJlZj0iI2wtMCIvPjwvZz4KPGcgdHJhbnNmb3JtPSJ0cmFuc2xhdGUoMzc4MywzMzk1KSI+PHVzZSB4bGluazpocmVmPSIjZW1wdHktMCIvPjwvZz4KPGcgdHJhbnNmb3JtPSJ0cmFuc2xhdGUoODczLDM0OTIpIj48dXNlIHhsaW5rOmhyZWY9IiNiLTAiLz48L2c+CjxnIHRyYW5zZm9ybT0idHJhbnNsYXRlKDEwNjcsMzQ5MikiPjx1c2UgeGxpbms6aHJlZj0iI25fcmItMCIvPjwvZz4KPGcgdHJhbnNmb3JtPSJ0cmFuc2xhdGUoMTE2NCwzNDkyKSI+PHVzZSB4bGluazpocmVmPSIjYi0wIi8+PC9nPgo8ZyB0cmFuc2Zvcm09InRyYW5zbGF0ZSgxNDU1LDM0OTIpIj48dXNlIHhsaW5rOmhyZWY9IiN0LTAiLz48L2c+CjxnIHRyYW5zZm9ybT0idHJhbnNsYXRlKDE3NDYsMzQ5MikiPjx1c2UgeGxpbms6aHJlZj0iI3ItMCIvPjwvZz4KPGcgdHJhbnNmb3JtPSJ0cmFuc2xhdGUoMTg0MywzNDkyKSI+PHVzZSB4bGluazpocmVmPSIjcmVjdC0wIi8+PC9nPgo8ZyB0cmFuc2Zvcm09InRyYW5zbGF0ZSgxOTQwLDM0OTIpIj48dXNlIHhsaW5rOmhyZWY9IiNyZWN0LTAiLz48L2c+CjxnIHRyYW5zZm9ybT0idHJhbnNsYXRlKDIwMzcsMzQ5MikiPjx1c2UgeGxpbms6aHJlZj0iI3JlY3QtMCIvPjwvZz4KPGcgdHJhbnNmb3JtPSJ0cmFuc2xhdGUoMjEzNCwzNDkyKSI+PHVzZSB4bGluazpocmVmPSIjbHQtMCIvPjwvZz4KPGcgdHJhbnNmb3JtPSJ0cmFuc2xhdGUoMjUyMiwzNDkyKSI+PHVzZSB4bGluazpocmVmPSIjcmItMCIvPjwvZz4KPGcgdHJhbnNmb3JtPSJ0cmFuc2xhdGUoMjYxOSwzNDkyKSI+PHVzZSB4bGluazpocmVmPSIjbHQtMCIvPjwvZz4KPGcgdHJhbnNmb3JtPSJ0cmFuc2xhdGUoMjcxNiwzNDkyKSI+PHVzZSB4bGluazpocmVmPSIjbl9yYi0wIi8+PC9nPgo8ZyB0cmFuc2Zvcm09InRyYW5zbGF0ZSgyODEzLDM0OTIpIj48dXNlIHhsaW5rOmhyZWY9IiNyYi0wIi8+PC9nPgo8ZyB0cmFuc2Zvcm09InRyYW5zbGF0ZSgyOTEwLDM0OTIpIj48dXNlIHhsaW5rOmhyZWY9IiNyZWN0LTAiLz48L2c+CjxnIHRyYW5zZm9ybT0idHJhbnNsYXRlKDMwMDcsMzQ5MikiPjx1c2UgeGxpbms6aHJlZj0iI3JlY3QtMCIvPjwvZz4KPGcgdHJhbnNmb3JtPSJ0cmFuc2xhdGUoMzEwNCwzNDkyKSI+PHVzZSB4bGluazpocmVmPSIjcmVjdC0wIi8+PC9nPgo8ZyB0cmFuc2Zvcm09InRyYW5zbGF0ZSgzMjAxLDM0OTIpIj48dXNlIHhsaW5rOmhyZWY9IiNyZWN0LTAiLz48L2c+CjxnIHRyYW5zZm9ybT0idHJhbnNsYXRlKDMyOTgsMzQ5MikiPjx1c2UgeGxpbms6aHJlZj0iI3JlY3QtMCIvPjwvZz4KPGcgdHJhbnNmb3JtPSJ0cmFuc2xhdGUoMzM5NSwzNDkyKSI+PHVzZSB4bGluazpocmVmPSIjcmVjdC0wIi8+PC9nPgo8ZyB0cmFuc2Zvcm09InRyYW5zbGF0ZSgzNDkyLDM0OTIpIj48dXNlIHhsaW5rOmhyZWY9IiNyZWN0LTAiLz48L2c+CjxnIHRyYW5zZm9ybT0idHJhbnNsYXRlKDM4ODAsMzQ5MikiPjx1c2UgeGxpbms6aHJlZj0iI2ItMCIvPjwvZz4KPGcgdHJhbnNmb3JtPSJ0cmFuc2xhdGUoODczLDM1ODkpIj48dXNlIHhsaW5rOmhyZWY9IiNydC0wIi8+PC9nPgo8ZyB0cmFuc2Zvcm09InRyYW5zbGF0ZSg5NzAsMzU4OSkiPjx1c2UgeGxpbms6aHJlZj0iI3JlY3QtMCIvPjwvZz4KPGcgdHJhbnNmb3JtPSJ0cmFuc2xhdGUoMTA2NywzNTg5KSI+PHVzZSB4bGluazpocmVmPSIjcmVjdC0wIi8+PC9nPgo8ZyB0cmFuc2Zvcm09InRyYW5zbGF0ZSgxMTY0LDM1ODkpIj48dXNlIHhsaW5rOmhyZWY9IiNyZWN0LTAiLz48L2c+CjxnIHRyYW5zZm9ybT0idHJhbnNsYXRlKDEzNTgsMzU4OSkiPjx1c2UgeGxpbms6aHJlZj0iI2ItMCIvPjwvZz4KPGcgdHJhbnNmb3JtPSJ0cmFuc2xhdGUoMTQ1NSwzNTg5KSI+PHVzZSB4bGluazpocmVmPSIjbl9yYi0wIi8+PC9nPgo8ZyB0cmFuc2Zvcm09InRyYW5zbGF0ZSgxNTUyLDM1ODkpIj48dXNlIHhsaW5rOmhyZWY9IiNiLTAiLz48L2c+CjxnIHRyYW5zZm9ybT0idHJhbnNsYXRlKDE5NDAsMzU4OSkiPjx1c2UgeGxpbms6aHJlZj0iI3JlY3QtMCIvPjwvZz4KPGcgdHJhbnNmb3JtPSJ0cmFuc2xhdGUoMjEzNCwzNTg5KSI+PHVzZSB4bGluazpocmVmPSIjbl9yYi0wIi8+PC9nPgo8ZyB0cmFuc2Zvcm09InRyYW5zbGF0ZSgyMjMxLDM1ODkpIj48dXNlIHhsaW5rOmhyZWY9IiNyYi0wIi8+PC9nPgo8ZyB0cmFuc2Zvcm09InRyYW5zbGF0ZSgyMzI4LDM1ODkpIj48dXNlIHhsaW5rOmhyZWY9IiNsLTAiLz48L2c+CjxnIHRyYW5zZm9ybT0idHJhbnNsYXRlKDI0MjUsMzU4OSkiPjx1c2UgeGxpbms6aHJlZj0iI25fcmItMCIvPjwvZz4KPGcgdHJhbnNmb3JtPSJ0cmFuc2xhdGUoMjUyMiwzNTg5KSI+PHVzZSB4bGluazpocmVmPSIjcmVjdC0wIi8+PC9nPgo8ZyB0cmFuc2Zvcm09InRyYW5zbGF0ZSgyNjE5LDM1ODkpIj48dXNlIHhsaW5rOmhyZWY9IiNuX3JiLTAiLz48L2c+CjxnIHRyYW5zZm9ybT0idHJhbnNsYXRlKDI3MTYsMzU4OSkiPjx1c2UgeGxpbms6aHJlZj0iI3JiLTAiLz48L2c+CjxnIHRyYW5zZm9ybT0idHJhbnNsYXRlKDI4MTMsMzU4OSkiPjx1c2UgeGxpbms6aHJlZj0iI3JlY3QtMCIvPjwvZz4KPGcgdHJhbnNmb3JtPSJ0cmFuc2xhdGUoMjkxMCwzNTg5KSI+PHVzZSB4bGluazpocmVmPSIjcmVjdC0wIi8+PC9nPgo8ZyB0cmFuc2Zvcm09InRyYW5zbGF0ZSgzMDA3LDM1ODkpIj48dXNlIHhsaW5rOmhyZWY9IiNsdC0wIi8+PC9nPgo8ZyB0cmFuc2Zvcm09InRyYW5zbGF0ZSgzMzk1LDM1ODkpIj48dXNlIHhsaW5rOmhyZWY9IiNydC0wIi8+PC9nPgo8ZyB0cmFuc2Zvcm09InRyYW5zbGF0ZSgzNDkyLDM1ODkpIj48dXNlIHhsaW5rOmhyZWY9IiNyZWN0LTAiLz48L2c+CjxnIHRyYW5zZm9ybT0idHJhbnNsYXRlKDM1ODksMzU4OSkiPjx1c2UgeGxpbms6aHJlZj0iI2wtMCIvPjwvZz4KPGcgdHJhbnNmb3JtPSJ0cmFuc2xhdGUoMzc4MywzNTg5KSI+PHVzZSB4bGluazpocmVmPSIjbl9yYi0wIi8+PC9nPgo8ZyB0cmFuc2Zvcm09InRyYW5zbGF0ZSgzODgwLDM1ODkpIj48dXNlIHhsaW5rOmhyZWY9IiNyZWN0LTAiLz48L2c+CjxnIHRyYW5zZm9ybT0idHJhbnNsYXRlKDc3NiwzNjg2KSI+PHVzZSB4bGluazpocmVmPSIjZW1wdHktMCIvPjwvZz4KPGcgdHJhbnNmb3JtPSJ0cmFuc2xhdGUoMTA2NywzNjg2KSI+PHVzZSB4bGluazpocmVmPSIjcmVjdC0wIi8+PC9nPgo8ZyB0cmFuc2Zvcm09InRyYW5zbGF0ZSgxMTY0LDM2ODYpIj48dXNlIHhsaW5rOmhyZWY9IiNyZWN0LTAiLz48L2c+CjxnIHRyYW5zZm9ybT0idHJhbnNsYXRlKDEzNTgsMzY4NikiPjx1c2UgeGxpbms6aHJlZj0iI3JlY3QtMCIvPjwvZz4KPGcgdHJhbnNmb3JtPSJ0cmFuc2xhdGUoMTQ1NSwzNjg2KSI+PHVzZSB4bGluazpocmVmPSIjcmVjdC0wIi8+PC9nPgo8ZyB0cmFuc2Zvcm09InRyYW5zbGF0ZSgxNTUyLDM2ODYpIj48dXNlIHhsaW5rOmhyZWY9IiNsdC0wIi8+PC9nPgo8ZyB0cmFuc2Zvcm09InRyYW5zbGF0ZSgxNzQ2LDM2ODYpIj48dXNlIHhsaW5rOmhyZWY9IiNlbXB0eS0wIi8+PC9nPgo8ZyB0cmFuc2Zvcm09InRyYW5zbGF0ZSgxOTQwLDM2ODYpIj48dXNlIHhsaW5rOmhyZWY9IiNyZWN0LTAiLz48L2c+CjxnIHRyYW5zZm9ybT0idHJhbnNsYXRlKDIxMzQsMzY4NikiPjx1c2UgeGxpbms6aHJlZj0iI3ItMCIvPjwvZz4KPGcgdHJhbnNmb3JtPSJ0cmFuc2xhdGUoMjIzMSwzNjg2KSI+PHVzZSB4bGluazpocmVmPSIjcmVjdC0wIi8+PC9nPgo8ZyB0cmFuc2Zvcm09InRyYW5zbGF0ZSgyNDI1LDM2ODYpIj48dXNlIHhsaW5rOmhyZWY9IiNyLTAiLz48L2c+CjxnIHRyYW5zZm9ybT0idHJhbnNsYXRlKDI1MjIsMzY4NikiPjx1c2UgeGxpbms6aHJlZj0iI3JlY3QtMCIvPjwvZz4KPGcgdHJhbnNmb3JtPSJ0cmFuc2xhdGUoMjYxOSwzNjg2KSI+PHVzZSB4bGluazpocmVmPSIjcmVjdC0wIi8+PC9nPgo8ZyB0cmFuc2Zvcm09InRyYW5zbGF0ZSgyNzE2LDM2ODYpIj48dXNlIHhsaW5rOmhyZWY9IiNsdC0wIi8+PC9nPgo8ZyB0cmFuc2Zvcm09InRyYW5zbGF0ZSgzMjAxLDM2ODYpIj48dXNlIHhsaW5rOmhyZWY9IiNlbXB0eS0wIi8+PC9nPgo8ZyB0cmFuc2Zvcm09InRyYW5zbGF0ZSgzNDkyLDM2ODYpIj48dXNlIHhsaW5rOmhyZWY9IiN0LTAiLz48L2c+CjxnIHRyYW5zZm9ybT0idHJhbnNsYXRlKDM3ODMsMzY4NikiPjx1c2UgeGxpbms6aHJlZj0iI3ItMCIvPjwvZz4KPGcgdHJhbnNmb3JtPSJ0cmFuc2xhdGUoMzg4MCwzNjg2KSI+PHVzZSB4bGluazpocmVmPSIjbHQtMCIvPjwvZz4KPGcgdHJhbnNmb3JtPSJ0cmFuc2xhdGUoOTcwLDM3ODMpIj48dXNlIHhsaW5rOmhyZWY9IiNyLTAiLz48L2c+CjxnIHRyYW5zZm9ybT0idHJhbnNsYXRlKDEwNjcsMzc4MykiPjx1c2UgeGxpbms6aHJlZj0iI3JlY3QtMCIvPjwvZz4KPGcgdHJhbnNmb3JtPSJ0cmFuc2xhdGUoMTE2NCwzNzgzKSI+PHVzZSB4bGluazpocmVmPSIjcmVjdC0wIi8+PC9nPgo8ZyB0cmFuc2Zvcm09InRyYW5zbGF0ZSgxMjYxLDM3ODMpIj48dXNlIHhsaW5rOmhyZWY9IiNuX3JiLTAiLz48L2c+CjxnIHRyYW5zZm9ybT0idHJhbnNsYXRlKDEzNTgsMzc4MykiPjx1c2UgeGxpbms6aHJlZj0iI3JlY3QtMCIvPjwvZz4KPGcgdHJhbnNmb3JtPSJ0cmFuc2xhdGUoMTY0OSwzNzgzKSI+PHVzZSB4bGluazpocmVmPSIjYi0wIi8+PC9nPgo8ZyB0cmFuc2Zvcm09InRyYW5zbGF0ZSgxOTQwLDM3ODMpIj48dXNlIHhsaW5rOmhyZWY9IiNydC0wIi8+PC9nPgo8ZyB0cmFuc2Zvcm09InRyYW5zbGF0ZSgyMDM3LDM3ODMpIj48dXNlIHhsaW5rOmhyZWY9IiNsLTAiLz48L2c+CjxnIHRyYW5zZm9ybT0idHJhbnNsYXRlKDIyMzEsMzc4MykiPjx1c2UgeGxpbms6aHJlZj0iI3JlY3QtMCIvPjwvZz4KPGcgdHJhbnNmb3JtPSJ0cmFuc2xhdGUoMjYxOSwzNzgzKSI+PHVzZSB4bGluazpocmVmPSIjcmVjdC0wIi8+PC9nPgo8ZyB0cmFuc2Zvcm09InRyYW5zbGF0ZSgyOTEwLDM3ODMpIj48dXNlIHhsaW5rOmhyZWY9IiNlbXB0eS0wIi8+PC9nPgo8ZyB0cmFuc2Zvcm09InRyYW5zbGF0ZSgzMTA0LDM3ODMpIj48dXNlIHhsaW5rOmhyZWY9IiNiLTAiLz48L2c+CjxnIHRyYW5zZm9ybT0idHJhbnNsYXRlKDExNjQsMzg4MCkiPjx1c2UgeGxpbms6aHJlZj0iI3J0LTAiLz48L2c+CjxnIHRyYW5zZm9ybT0idHJhbnNsYXRlKDEyNjEsMzg4MCkiPjx1c2UgeGxpbms6aHJlZj0iI3JlY3QtMCIvPjwvZz4KPGcgdHJhbnNmb3JtPSJ0cmFuc2xhdGUoMTM1OCwzODgwKSI+PHVzZSB4bGluazpocmVmPSIjbHQtMCIvPjwvZz4KPGcgdHJhbnNmb3JtPSJ0cmFuc2xhdGUoMTY0OSwzODgwKSI+PHVzZSB4bGluazpocmVmPSIjdC0wIi8+PC9nPgo8ZyB0cmFuc2Zvcm09InRyYW5zbGF0ZSgyMTM0LDM4ODApIj48dXNlIHhsaW5rOmhyZWY9IiNyLTAiLz48L2c+CjxnIHRyYW5zZm9ybT0idHJhbnNsYXRlKDIyMzEsMzg4MCkiPjx1c2UgeGxpbms6aHJlZj0iI3JlY3QtMCIvPjwvZz4KPGcgdHJhbnNmb3JtPSJ0cmFuc2xhdGUoMjMyOCwzODgwKSI+PHVzZSB4bGluazpocmVmPSIjcmVjdC0wIi8+PC9nPgo8ZyB0cmFuc2Zvcm09InRyYW5zbGF0ZSgyNDI1LDM4ODApIj48dXNlIHhsaW5rOmhyZWY9IiNsLTAiLz48L2c+CjxnIHRyYW5zZm9ybT0idHJhbnNsYXRlKDI2MTksMzg4MCkiPjx1c2UgeGxpbms6aHJlZj0iI3QtMCIvPjwvZz4KPGcgdHJhbnNmb3JtPSJ0cmFuc2xhdGUoMzEwNCwzODgwKSI+PHVzZSB4bGluazpocmVmPSIjdC0wIi8+PC9nPgo8ZyB0cmFuc2Zvcm09InRyYW5zbGF0ZSgzNDkyLDM4ODApIj48dXNlIHhsaW5rOmhyZWY9IiNyLTAiLz48L2c+CjxnIHRyYW5zZm9ybT0idHJhbnNsYXRlKDM1ODksMzg4MCkiPjx1c2UgeGxpbms6aHJlZj0iI3JlY3QtMCIvPjwvZz4KPGcgdHJhbnNmb3JtPSJ0cmFuc2xhdGUoMzY4NiwzODgwKSI+PHVzZSB4bGluazpocmVmPSIjbC0wIi8+PC9nPgo8ZyB0cmFuc2Zvcm09InRyYW5zbGF0ZSgzODgwLDM4ODApIj48dXNlIHhsaW5rOmhyZWY9IiNlbXB0eS0wIi8+PC9nPgo8dXNlIGZpbGwtcnVsZT0iZXZlbm9kZCIgdHJhbnNmb3JtPSJ0cmFuc2xhdGUoMCwwKSIgeGxpbms6aHJlZj0iI3BvaW50LTAiLz4KPHVzZSBmaWxsLXJ1bGU9ImV2ZW5vZGQiIHRyYW5zZm9ybT0idHJhbnNsYXRlKDMyNjQsMCkiIHhsaW5rOmhyZWY9IiNwb2ludC0wIi8+Cjx1c2UgZmlsbC1ydWxlPSJldmVub2RkIiB0cmFuc2Zvcm09InRyYW5zbGF0ZSgwLDMyNjQpIiB4bGluazpocmVmPSIjcG9pbnQtMCIvPgogICAgPC9nPgogIDwvc3ZnPg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AutoShape 4" descr="data:image/svg+xml;base64,CiAgPHN2ZwogICAgdmVyc2lvbj0iMS4xIgogICAgdmlld0JveD0iMCAwIDQwNTkgNDA1OSIKICAgIHdpZHRoPSIyNTZweCIKICAgIGhlaWdodD0iMjU2cHgiCiAgICAKICAgIHhtbDpzcGFjZT0icHJlc2VydmUiIHhtbG5zPSJodHRwOi8vd3d3LnczLm9yZy8yMDAwL3N2ZyIgeG1sbnM6eGxpbms9Imh0dHA6Ly93d3cudzMub3JnLzE5OTkveGxpbmsiCiAgPgogICAgPGRlZnM+CiAgICAgIDxyZWN0IGlkPSJyZWN0LTAiIHdpZHRoPSIxMDAiIGhlaWdodD0iMTAwIiBmaWxsPSIjMDAwMDAwIi8+CiAgICAgIDxwYXRoCiAgICAgICAgaWQ9ImVtcHR5LTAiCiAgICAgICAgZD0iTTAsMjguNnY0Mi45QzAsODcuMywxMi44LDEwMCwyOC42LDEwMGg0Mi45YzE1LjksMCwyOC42LTEyLjgsMjguNi0yOC42VjI4LjZDMTAwLDEyLjcsODcuMiwwLDcxLjQsMEgyOC42IEMxMi44LDAsMCwxMi44LDAsMjguNnoiCiAgICAgICAgZmlsbD0iIzAwMDAwMCIKICAgICAgLz4KICAgICAgPHBhdGggaWQ9ImItMCIgZD0iTTAsMCBMNjYsMCBDODQuNzc3NjgxNSwtMy40NDk0MDQxM2UtMTUgMTAwLDE1LjIyMjMxODUgMTAwLDM0IEwxMDAsNjYgQzEwMCw4NC43Nzc2ODE1IDg0Ljc3NzY4MTUsMTAwIDY2LDEwMCBMMCwxMDAgTDAsMCBaIiB0cmFuc2Zvcm09InJvdGF0ZSgtOTAgNTAgNTApIiBmaWxsPSIjMDAwMDAwIi8+CiAgICAgIDxwYXRoIGlkPSJyLTAiIGQ9Ik0wLDAgTDY2LDAgQzg0Ljc3NzY4MTUsLTMuNDQ5NDA0MTNlLTE1IDEwMCwxNS4yMjIzMTg1IDEwMCwzNCBMMTAwLDY2IEMxMDAsODQuNzc3NjgxNSA4NC43Nzc2ODE1LDEwMCA2NiwxMDAgTDAsMTAwIEwwLDAgWiIgdHJhbnNmb3JtPSJyb3RhdGUoLTE4MCA1MCA1MCkiIGZpbGw9IiMwMDAwMDAiLz4KICAgICAgPHBhdGggaWQ9ImwtMCIgZD0iTTAsMCBMNjYsMCBDODQuNzc3NjgxNSwtMy40NDk0MDQxM2UtMTUgMTAwLDE1LjIyMjMxODUgMTAwLDM0IEwxMDAsNjYgQzEwMCw4NC43Nzc2ODE1IDg0Ljc3NzY4MTUsMTAwIDY2LDEwMCBMMCwxMDAgTDAsMCBaIiBmaWxsPSIjMDAwMDAwIi8+CiAgICAgIDxwYXRoIGlkPSJ0LTAiIGQ9Ik0wLDAgTDY2LDAgQzg0Ljc3NzY4MTUsLTMuNDQ5NDA0MTNlLTE1IDEwMCwxNS4yMjIzMTg1IDEwMCwzNCBMMTAwLDY2IEMxMDAsODQuNzc3NjgxNSA4NC43Nzc2ODE1LDEwMCA2NiwxMDAgTDAsMTAwIEwwLDAgWiIgdHJhbnNmb3JtPSJyb3RhdGUoOTAgNTAgNTApIiBmaWxsPSIjMDAwMDAwIi8+CiAgICAgIDxwYXRoIGlkPSJsLTAiIGQ9Ik0wLDAgTDEwMCwwIEwxMDAsNjYgQzEwMCw4NC43Nzc2ODE1IDg0Ljc3NzY4MTUsMTAwIDY2LDEwMCBMMCwxMDAgTDAsMCBaIiB0cmFuc2Zvcm09InJvdGF0ZSgtOTAgNTAgNTApIiBmaWxsPSIjMDAwMDAwIi8+CiAgICAgIDxwYXRoIGlkPSJsdC0wIiBkPSJNMCwwIEwxMDAsMCBMMTAwLDY2IEMxMDAsODQuNzc3NjgxNSA4NC43Nzc2ODE1LDEwMCA2NiwxMDAgTDAsMTAwIEwwLDAgWiIgZmlsbD0iIzAwMDAwMCIvPgogICAgICA8cGF0aCBpZD0ibGItMCIgZD0iTTAsMCBMMTAwLDAgTDEwMCw2NiBDMTAwLDg0Ljc3NzY4MTUgODQuNzc3NjgxNSwxMDAgNjYsMTAwIEwwLDEwMCBMMCwwIFoiIHRyYW5zZm9ybT0icm90YXRlKC05MCA1MCA1MCkiIGZpbGw9IiMwMDAwMDAiLz4KICAgICAgPHBhdGggaWQ9InJiLTAiIGQ9Ik0wLDAgTDEwMCwwIEwxMDAsNjYgQzEwMCw4NC43Nzc2ODE1IDg0Ljc3NzY4MTUsMTAwIDY2LDEwMCBMMCwxMDAgTDAsMCBaIiB0cmFuc2Zvcm09InJvdGF0ZSgtMTgwIDUwIDUwKSIgZmlsbD0iIzAwMDAwMCIvPgogICAgICA8cGF0aCBpZD0icnQtMCIgZD0iTTAsMCBMMTAwLDAgTDEwMCw2NiBDMTAwLDg0Ljc3NzY4MTUgODQuNzc3NjgxNSwxMDAgNjYsMTAwIEwwLDEwMCBMMCwwIFoiIHRyYW5zZm9ybT0icm90YXRlKDkwIDUwIDUwKSIgZmlsbD0iIzAwMDAwMCIvPgogICAgICA8cGF0aAogICAgICAgIGlkPSJuX2x0LTAiCiAgICAgICAgZD0iTTMwLjUsMlYwSDB2MzAuNWgyQzIsMTQuNywxNC44LDIsMzAuNSwyeiIKICAgICAgICBmaWxsPSIjMDAwMDAwIgogICAgICAvPgogICAgICA8cGF0aAogICAgICAgIGlkPSJuX2xiLTAiCiAgICAgICAgZD0iTTIsNjkuNUgwVjEwMGgzMC41di0yQzE0LjcsOTgsMiw4NS4yLDIsNjkuNXoiCiAgICAgICAgZmlsbD0iIzAwMDAwMCIKICAgICAgLz4KICAgICAgPHBhdGgKICAgICAgICBpZD0ibl9ydC0wIgogICAgICAgIGQ9Ik05OCwzMC41aDJWMEg2OS41djJDODUuMywyLDk4LDE0LjgsOTgsMzAuNXoiCiAgICAgICAgZmlsbD0iIzAwMDAwMCIKICAgICAgLz4KICAgICAgPHBhdGggaWQ9Im5fcmItMCIKICAgICAgICBkPSJNNjkuNSw5OHYySDEwMFY2OS41aC0yQzk4LDg1LjMsODUuMiw5OCw2OS41LDk4eiIKICAgICAgICBmaWxsPSIjMDAwMDAwIgogICAgICAvPgogICAgICA8cGF0aAogICAgICAgIGlkPSJwb2ludC0wIgogICAgICAgIGZpbGw9IiMwMDAwMDAiCiAgICAgICAgZD0iTTYwMC4wMDE3ODYsNDU3LjMyOTMzMyBMNjAwLjAwMTc4NiwyNDIuNjU4MTY3IEM2MDAuMDAxNzg2LDE0Ny4zNzIzNjggNTg3LjAzOTUxNywxMjQuMTIyNzg0IDU4MS40NjQ2MTcsMTE4LjUzNTM4MyBDNTc1Ljg3NzIxNiwxMTIuOTYwNDgzIDU1Mi42Mjc2MzIsOTkuOTk4MjE0MyA0NTcuMzI5MzMzLDk5Ljk5ODIxNDMgTDI0Mi42NzA2NjcsOTkuOTk4MjE0MyBDMTQ3LjM3MjM2OCw5OS45OTgyMTQzIDEyNC4xMjI3ODQsMTEyLjk2MDQ4MyAxMTguNTQ3ODgzLDExOC41MzUzODMgQzExMi45NzI5ODMsMTI0LjEyMjc4NCA5OS45OTgyMTQzLDE0Ny4zNzIzNjggOTkuOTk4MjE0MywyNDIuNjU4MTY3IEw5OS45OTgyMTQzLDQ1Ny4zMjkzMzMgQzk5Ljk5ODIxNDMsNTUyLjYyNzYzMiAxMTIuOTcyOTgzLDU3NS44NzcyMTYgMTE4LjU0Nzg4Myw1ODEuNDY0NjE3IEMxMjQuMTIyNzg0LDU4Ny4wMjcwMTcgMTQ3LjM3MjM2OCw2MDAuMDAxNzg2IDI0Mi42NzA2NjcsNjAwLjAwMTc4NiBMNDU3LjMyOTMzMyw2MDAuMDAxNzg2IEM1NTIuNjI3NjMyLDYwMC4wMDE3ODYgNTc1Ljg3NzIxNiw1ODcuMDI3MDE3IDU4MS40NjQ2MTcsNTgxLjQ2NDYxNyBDNTg3LjAzOTUxNyw1NzUuODc3MjE2IDYwMC4wMDE3ODYsNTUyLjYyNzYzMiA2MDAuMDAxNzg2LDQ1Ny4zMjkzMzMgWiBNNDU3LjMyOTMzMywwIEM2NTMuMzM4MzMzLDAgNzAwLDQ2LjY2MTY2NjggNzAwLDI0Mi42NTgxNjcgQzcwMCw0MzguNjY3MTY3IDcwMCwyNjEuMzMyODMzIDcwMCw0NTcuMzI5MzMzIEM3MDAsNjUzLjMzODMzMyA2NTMuMzM4MzMzLDcwMCA0NTcuMzI5MzMzLDcwMCBDMjYxLjMzMjgzMyw3MDAgNDM4LjY2NzE2Nyw3MDAgMjQyLjY3MDY2Nyw3MDAgQzQ2LjY2MTY2NjgsNzAwIDAsNjUzLjMzODMzMyAwLDQ1Ny4zMjkzMzMgQzAsMjYxLjMzMjgzMyAwLDM1Mi4xMTg3MTIgMCwyNDIuNjU4MTY3IEMwLDQ2LjY2MTY2NjggNDYuNjYxNjY2OCwwIDI0Mi42NzA2NjcsMCBDNDM4LjY2NzE2NywwIDI2MS4zMzI4MzMsMCA0NTcuMzI5MzMzLDAgWiBNMzk1Ljk5NjY2NywyMDAgQzQ4MC4wMDQxNjYsMjAwIDUwMCwyMjAuMDA4MzMyIDUwMCwzMDMuOTkwODM1IEM1MDAsMzg3Ljk5ODMzNCA1MDAsMzEyLjAwMTY2NiA1MDAsMzk1Ljk5NjY2NyBDNTAwLDQ3OS45OTE2NjggNDgwLjAwNDE2Niw1MDAgMzk1Ljk5NjY2Nyw1MDAgQzMxMi4wMDE2NjYsNTAwIDM4Ny45OTgzMzQsNTAwIDMwNC4wMDMzMzMsNTAwIEMyMjAuMDA4MzMyLDUwMCAyMDAsNDc5Ljk5MTY2OCAyMDAsMzk1Ljk5NjY2NyBDMjAwLDMxMi4wMDE2NjYgMjAwLDM1MC45MDYwNjEgMjAwLDMwMy45OTA4MzUgQzIwMCwyMjAuMDA4MzMyIDIyMC4wMDgzMzIsMjAwIDMwNC4wMDMzMzMsMjAwIEMzODcuOTk4MzM0LDIwMCAzMTIuMDAxNjY2LDIwMCAzOTUuOTk2NjY3LDIwMCBaIgogICAgICAvPgogICAgICA8ZyBpZD0idmtfbG9nby0wIj4KICAgICAgICA8cGF0aAogICAgICAgICAgZmlsbD0iIzA3ZiIKICAgICAgICAgIGQ9Ik04My4zMzM0IDM2My4zMzNDODMuMzMzNCAyMzEuMzQgODMuMzMzNCAxNjUuMzQzIDEyNC4zMzggMTI0LjMzOEMxNjUuMzQzIDgzLjMzMzMgMjMxLjM0ICAgICAgICAgICAgICA4My4zMzMzIDM2My4zMzMgODMuMzMzM0gzODYuNjY3QzUxOC42NiA4My4zMzMzIDU4NC42NTcgODMuMzMzMyA2MjUuNjYyIDEyNC4zMzhDNjY2LjY2NyAxNjUuMzQzICAgICAgICAgICAgICA2NjYuNjY3IDIzMS4zNCA2NjYuNjY3IDM2My4zMzNWMzg2LjY2N0M2NjYuNjY3IDUxOC42NiA2NjYuNjY3IDU4NC42NTcgNjI1LjY2MiA2MjUuNjYyQzU4NC42NTcgICAgICAgICAgICAgIDY2Ni42NjcgNTE4LjY2IDY2Ni42NjcgMzg2LjY2NyA2NjYuNjY3SDM2My4zMzNDMjMxLjM0IDY2Ni42NjcgMTY1LjM0MyA2NjYuNjY3IDEyNC4zMzggNjI1LjY2MkM4My4zMzM0ICAgICAgICAgICAgICA1ODQuNjU3IDgzLjMzMzQgNTE4LjY2IDgzLjMzMzQgMzg2LjY2N1YzNjMuMzMzWiIKICAgICAgICAvPgogICAgICAgIDxwYXRoCiAgICAgICAgICBmaWxsPSIjRkZGIgogICAgICAgICAgZD0iTTM5NC45MDcgNTA4LjY4MUMyNjMuMjkzIDUwOC42ODEgMTgzLjQ0MiA0MTcuMzY1IDE4MC4zMTMgMjY1LjYyNUgyNDYuOTcyQzI0OS4wNSAzNzcuMDkgICAgICAgICAgICAgIDI5OS43NjMgNDI0LjMyMyAzMzguNjM4IDQzNC4wMzZWMjY1LjYyNUg0MDIuNTE5VjM2MS44MkM0NDAuMDE2IDM1Ny42NjQgNDc5LjI2NCAzMTMuOTA5ICAgICAgICAgICAgICA0OTIuNDU2IDI2NS42MjVINTU1LjMzM0M1NDUuMjcgMzI1IDUwMi41NDMgMzY4Ljc1NCA0NzIuMzUzIDM4Ni44MDNDNTAyLjU2NiA0MDEuMzk1IDU1MS4xNzcgICAgICAgICAgICAgIDQzOS41OTMgNTY5LjkyNiA1MDguNjgxSDUwMC44MTVDNDg2LjIyMiA0NjIuNDk4IDQ1MC40NzYgNDI2LjcyOCA0MDIuNTQyIDQyMS44NzJWNTA4LjY4MUgzOTQuOTA3WiIKICAgICAgICAvPgogICAgICA8L2c+CiAgICAgIDxjbGlwUGF0aCBpZD0ibG9nby1tYXNrLTAiPgogICAgICAgIDxyZWN0IHg9IjAiIHk9IjAiIHdpZHRoPSI3NTAiIGhlaWdodD0iNzUwIiAvPgogICAgICA8L2NsaXBQYXRoPgogICAgPC9kZWZzPgoKICAgIAogICAgICA8cmVjdAogICAgICAgIHg9IjAiCiAgICAgICAgd2lkdGg9IjQwNTkiCiAgICAgICAgaGVpZ2h0PSI0MDU5IgogICAgICAgIHJ4PSI1NzEiCiAgICAgICAgZmlsbD0iI2ZmZmZmZiIKICAgICAgLz4KCiAgICA8ZyB0cmFuc2Zvcm09InRyYW5zbGF0ZSgzMzIuOTY0ODQzNzUsIDMzMi45NjQ4NDM3NSkgc2NhbGUoMC44NDM3NSkiPgogICAgICA8ZyB0cmFuc2Zvcm09InRyYW5zbGF0ZSg4NzMsMCkiPjx1c2UgeGxpbms6aHJlZj0iI3ItMCIvPjwvZz4KPGcgdHJhbnNmb3JtPSJ0cmFuc2xhdGUoOTcwLDApIj48dXNlIHhsaW5rOmhyZWY9IiNsYi0wIi8+PC9nPgo8ZyB0cmFuc2Zvcm09InRyYW5zbGF0ZSgxMDY3LDApIj48dXNlIHhsaW5rOmhyZWY9IiNuX3JiLTAiLz48L2c+CjxnIHRyYW5zZm9ybT0idHJhbnNsYXRlKDExNjQsMCkiPjx1c2UgeGxpbms6aHJlZj0iI2ItMCIvPjwvZz4KPGcgdHJhbnNmb3JtPSJ0cmFuc2xhdGUoMTM1OCwwKSI+PHVzZSB4bGluazpocmVmPSIjYi0wIi8+PC9nPgo8ZyB0cmFuc2Zvcm09InRyYW5zbGF0ZSgxNTUyLDApIj48dXNlIHhsaW5rOmhyZWY9IiNiLTAiLz48L2c+CjxnIHRyYW5zZm9ybT0idHJhbnNsYXRlKDIxMzQsMCkiPjx1c2UgeGxpbms6aHJlZj0iI3ItMCIvPjwvZz4KPGcgdHJhbnNmb3JtPSJ0cmFuc2xhdGUoMjIzMSwwKSI+PHVzZSB4bGluazpocmVmPSIjcmVjdC0wIi8+PC9nPgo8ZyB0cmFuc2Zvcm09InRyYW5zbGF0ZSgyMzI4LDApIj48dXNlIHhsaW5rOmhyZWY9IiNsYi0wIi8+PC9nPgo8ZyB0cmFuc2Zvcm09InRyYW5zbGF0ZSgyNDI1LDApIj48dXNlIHhsaW5rOmhyZWY9IiNuX3JiLTAiLz48L2c+CjxnIHRyYW5zZm9ybT0idHJhbnNsYXRlKDI1MjIsMCkiPjx1c2UgeGxpbms6aHJlZj0iI2ItMCIvPjwvZz4KPGcgdHJhbnNmb3JtPSJ0cmFuc2xhdGUoMjgxMywwKSI+PHVzZSB4bGluazpocmVmPSIjZW1wdHktMCIvPjwvZz4KPGcgdHJhbnNmb3JtPSJ0cmFuc2xhdGUoMzAwNywwKSI+PHVzZSB4bGluazpocmVmPSIjZW1wdHktMCIvPjwvZz4KPGcgdHJhbnNmb3JtPSJ0cmFuc2xhdGUoNzc2LDk3KSI+PHVzZSB4bGluazpocmVmPSIjYi0wIi8+PC9nPgo8ZyB0cmFuc2Zvcm09InRyYW5zbGF0ZSg5NzAsOTcpIj48dXNlIHhsaW5rOmhyZWY9IiNydC0wIi8+PC9nPgo8ZyB0cmFuc2Zvcm09InRyYW5zbGF0ZSgxMDY3LDk3KSI+PHVzZSB4bGluazpocmVmPSIjcmVjdC0wIi8+PC9nPgo8ZyB0cmFuc2Zvcm09InRyYW5zbGF0ZSgxMTY0LDk3KSI+PHVzZSB4bGluazpocmVmPSIjcmVjdC0wIi8+PC9nPgo8ZyB0cmFuc2Zvcm09InRyYW5zbGF0ZSgxMzU4LDk3KSI+PHVzZSB4bGluazpocmVmPSIjdC0wIi8+PC9nPgo8ZyB0cmFuc2Zvcm09InRyYW5zbGF0ZSgxNTUyLDk3KSI+PHVzZSB4bGluazpocmVmPSIjcmVjdC0wIi8+PC9nPgo8ZyB0cmFuc2Zvcm09InRyYW5zbGF0ZSgxNzQ2LDk3KSI+PHVzZSB4bGluazpocmVmPSIjci0wIi8+PC9nPgo8ZyB0cmFuc2Zvcm09InRyYW5zbGF0ZSgxODQzLDk3KSI+PHVzZSB4bGluazpocmVmPSIjbC0wIi8+PC9nPgo8ZyB0cmFuc2Zvcm09InRyYW5zbGF0ZSgxOTQwLDk3KSI+PHVzZSB4bGluazpocmVmPSIjbl9yYi0wIi8+PC9nPgo8ZyB0cmFuc2Zvcm09InRyYW5zbGF0ZSgyMDM3LDk3KSI+PHVzZSB4bGluazpocmVmPSIjYi0wIi8+PC9nPgo8ZyB0cmFuc2Zvcm09InRyYW5zbGF0ZSgyMzI4LDk3KSI+PHVzZSB4bGluazpocmVmPSIjcmVjdC0wIi8+PC9nPgo8ZyB0cmFuc2Zvcm09InRyYW5zbGF0ZSgyNDI1LDk3KSI+PHVzZSB4bGluazpocmVmPSIjcmVjdC0wIi8+PC9nPgo8ZyB0cmFuc2Zvcm09InRyYW5zbGF0ZSgyNTIyLDk3KSI+PHVzZSB4bGluazpocmVmPSIjcmVjdC0wIi8+PC9nPgo8ZyB0cmFuc2Zvcm09InRyYW5zbGF0ZSgzMTA0LDk3KSI+PHVzZSB4bGluazpocmVmPSIjYi0wIi8+PC9nPgo8ZyB0cmFuc2Zvcm09InRyYW5zbGF0ZSg3NzYsMTk0KSI+PHVzZSB4bGluazpocmVmPSIjcmVjdC0wIi8+PC9nPgo8ZyB0cmFuc2Zvcm09InRyYW5zbGF0ZSg4NzMsMTk0KSI+PHVzZSB4bGluazpocmVmPSIjbC0wIi8+PC9nPgo8ZyB0cmFuc2Zvcm09InRyYW5zbGF0ZSgxMDY3LDE5NCkiPjx1c2UgeGxpbms6aHJlZj0iI3JlY3QtMCIvPjwvZz4KPGcgdHJhbnNmb3JtPSJ0cmFuc2xhdGUoMTE2NCwxOTQpIj48dXNlIHhsaW5rOmhyZWY9IiNsdC0wIi8+PC9nPgo8ZyB0cmFuc2Zvcm09InRyYW5zbGF0ZSgxNTUyLDE5NCkiPjx1c2UgeGxpbms6aHJlZj0iI3QtMCIvPjwvZz4KPGcgdHJhbnNmb3JtPSJ0cmFuc2xhdGUoMTk0MCwxOTQpIj48dXNlIHhsaW5rOmhyZWY9IiNyLTAiLz48L2c+CjxnIHRyYW5zZm9ybT0idHJhbnNsYXRlKDIwMzcsMTk0KSI+PHVzZSB4bGluazpocmVmPSIjcmVjdC0wIi8+PC9nPgo8ZyB0cmFuc2Zvcm09InRyYW5zbGF0ZSgyMTM0LDE5NCkiPjx1c2UgeGxpbms6aHJlZj0iI3JlY3QtMCIvPjwvZz4KPGcgdHJhbnNmb3JtPSJ0cmFuc2xhdGUoMjIzMSwxOTQpIj48dXNlIHhsaW5rOmhyZWY9IiNyZWN0LTAiLz48L2c+CjxnIHRyYW5zZm9ybT0idHJhbnNsYXRlKDIzMjgsMTk0KSI+PHVzZSB4bGluazpocmVmPSIjcmVjdC0wIi8+PC9nPgo8ZyB0cmFuc2Zvcm09InRyYW5zbGF0ZSgyNTIyLDE5NCkiPjx1c2UgeGxpbms6aHJlZj0iI3JlY3QtMCIvPjwvZz4KPGcgdHJhbnNmb3JtPSJ0cmFuc2xhdGUoMjYxOSwxOTQpIj48dXNlIHhsaW5rOmhyZWY9IiNsLTAiLz48L2c+CjxnIHRyYW5zZm9ybT0idHJhbnNsYXRlKDI4MTMsMTk0KSI+PHVzZSB4bGluazpocmVmPSIjZW1wdHktMCIvPjwvZz4KPGcgdHJhbnNmb3JtPSJ0cmFuc2xhdGUoMzEwNCwxOTQpIj48dXNlIHhsaW5rOmhyZWY9IiN0LTAiLz48L2c+CjxnIHRyYW5zZm9ybT0idHJhbnNsYXRlKDc3NiwyOTEpIj48dXNlIHhsaW5rOmhyZWY9IiNyZWN0LTAiLz48L2c+CjxnIHRyYW5zZm9ybT0idHJhbnNsYXRlKDg3MywyOTEpIj48dXNlIHhsaW5rOmhyZWY9IiNuX3JiLTAiLz48L2c+CjxnIHRyYW5zZm9ybT0idHJhbnNsYXRlKDk3MCwyOTEpIj48dXNlIHhsaW5rOmhyZWY9IiNyYi0wIi8+PC9nPgo8ZyB0cmFuc2Zvcm09InRyYW5zbGF0ZSgxMDY3LDI5MSkiPjx1c2UgeGxpbms6aHJlZj0iI3JlY3QtMCIvPjwvZz4KPGcgdHJhbnNmb3JtPSJ0cmFuc2xhdGUoMTg0MywyOTEpIj48dXNlIHhsaW5rOmhyZWY9IiNiLTAiLz48L2c+CjxnIHRyYW5zZm9ybT0idHJhbnNsYXRlKDIzMjgsMjkxKSI+PHVzZSB4bGluazpocmVmPSIjcmVjdC0wIi8+PC9nPgo8ZyB0cmFuc2Zvcm09InRyYW5zbGF0ZSgyNDI1LDI5MSkiPjx1c2UgeGxpbms6aHJlZj0iI25fcmItMCIvPjwvZz4KPGcgdHJhbnNmb3JtPSJ0cmFuc2xhdGUoMjUyMiwyOTEpIj48dXNlIHhsaW5rOmhyZWY9IiNyZWN0LTAiLz48L2c+CjxnIHRyYW5zZm9ybT0idHJhbnNsYXRlKDI3MTYsMjkxKSI+PHVzZSB4bGluazpocmVmPSIjZW1wdHktMCIvPjwvZz4KPGcgdHJhbnNmb3JtPSJ0cmFuc2xhdGUoMzAwNywyOTEpIj48dXNlIHhsaW5rOmhyZWY9IiNlbXB0eS0wIi8+PC9nPgo8ZyB0cmFuc2Zvcm09InRyYW5zbGF0ZSg3NzYsMzg4KSI+PHVzZSB4bGluazpocmVmPSIjcmVjdC0wIi8+PC9nPgo8ZyB0cmFuc2Zvcm09InRyYW5zbGF0ZSg4NzMsMzg4KSI+PHVzZSB4bGluazpocmVmPSIjcmVjdC0wIi8+PC9nPgo8ZyB0cmFuc2Zvcm09InRyYW5zbGF0ZSg5NzAsMzg4KSI+PHVzZSB4bGluazpocmVmPSIjcmVjdC0wIi8+PC9nPgo8ZyB0cmFuc2Zvcm09InRyYW5zbGF0ZSgxMDY3LDM4OCkiPjx1c2UgeGxpbms6aHJlZj0iI2x0LTAiLz48L2c+CjxnIHRyYW5zZm9ybT0idHJhbnNsYXRlKDE0NTUsMzg4KSI+PHVzZSB4bGluazpocmVmPSIjYi0wIi8+PC9nPgo8ZyB0cmFuc2Zvcm09InRyYW5zbGF0ZSgxNTUyLDM4OCkiPjx1c2UgeGxpbms6aHJlZj0iI25fcmItMCIvPjwvZz4KPGcgdHJhbnNmb3JtPSJ0cmFuc2xhdGUoMTY0OSwzODgpIj48dXNlIHhsaW5rOmhyZWY9IiNiLTAiLz48L2c+CjxnIHRyYW5zZm9ybT0idHJhbnNsYXRlKDE4NDMsMzg4KSI+PHVzZSB4bGluazpocmVmPSIjcmVjdC0wIi8+PC9nPgo8ZyB0cmFuc2Zvcm09InRyYW5zbGF0ZSgyMjMxLDM4OCkiPjx1c2UgeGxpbms6aHJlZj0iI3JiLTAiLz48L2c+CjxnIHRyYW5zZm9ybT0idHJhbnNsYXRlKDIzMjgsMzg4KSI+PHVzZSB4bGluazpocmVmPSIjcmVjdC0wIi8+PC9nPgo8ZyB0cmFuc2Zvcm09InRyYW5zbGF0ZSgyNDI1LDM4OCkiPjx1c2UgeGxpbms6aHJlZj0iI3JlY3QtMCIvPjwvZz4KPGcgdHJhbnNmb3JtPSJ0cmFuc2xhdGUoMjUyMiwzODgpIj48dXNlIHhsaW5rOmhyZWY9IiNyZWN0LTAiLz48L2c+CjxnIHRyYW5zZm9ybT0idHJhbnNsYXRlKDI2MTksMzg4KSI+PHVzZSB4bGluazpocmVmPSIjbC0wIi8+PC9nPgo8ZyB0cmFuc2Zvcm09InRyYW5zbGF0ZSgyODEzLDM4OCkiPjx1c2UgeGxpbms6aHJlZj0iI2VtcHR5LTAiLz48L2c+CjxnIHRyYW5zZm9ybT0idHJhbnNsYXRlKDMxMDQsMzg4KSI+PHVzZSB4bGluazpocmVmPSIjYi0wIi8+PC9nPgo8ZyB0cmFuc2Zvcm09InRyYW5zbGF0ZSg3NzYsNDg1KSI+PHVzZSB4bGluazpocmVmPSIjcmVjdC0wIi8+PC9nPgo8ZyB0cmFuc2Zvcm09InRyYW5zbGF0ZSg4NzMsNDg1KSI+PHVzZSB4bGluazpocmVmPSIjcmVjdC0wIi8+PC9nPgo8ZyB0cmFuc2Zvcm09InRyYW5zbGF0ZSg5NzAsNDg1KSI+PHVzZSB4bGluazpocmVmPSIjcmVjdC0wIi8+PC9nPgo8ZyB0cmFuc2Zvcm09InRyYW5zbGF0ZSgxNDU1LDQ4NSkiPjx1c2UgeGxpbms6aHJlZj0iI3J0LTAiLz48L2c+CjxnIHRyYW5zZm9ybT0idHJhbnNsYXRlKDE1NTIsNDg1KSI+PHVzZSB4bGluazpocmVmPSIjcmVjdC0wIi8+PC9nPgo8ZyB0cmFuc2Zvcm09InRyYW5zbGF0ZSgxNjQ5LDQ4NSkiPjx1c2UgeGxpbms6aHJlZj0iI2x0LTAiLz48L2c+CjxnIHRyYW5zZm9ybT0idHJhbnNsYXRlKDE4NDMsNDg1KSI+PHVzZSB4bGluazpocmVmPSIjdC0wIi8+PC9nPgo8ZyB0cmFuc2Zvcm09InRyYW5zbGF0ZSgyMDM3LDQ4NSkiPjx1c2UgeGxpbms6aHJlZj0iI2VtcHR5LTAiLz48L2c+CjxnIHRyYW5zZm9ybT0idHJhbnNsYXRlKDIyMzEsNDg1KSI+PHVzZSB4bGluazpocmVmPSIjdC0wIi8+PC9nPgo8ZyB0cmFuc2Zvcm09InRyYW5zbGF0ZSgyNDI1LDQ4NSkiPjx1c2UgeGxpbms6aHJlZj0iI3QtMCIvPjwvZz4KPGcgdHJhbnNmb3JtPSJ0cmFuc2xhdGUoMjkxMCw0ODUpIj48dXNlIHhsaW5rOmhyZWY9IiNiLTAiLz48L2c+CjxnIHRyYW5zZm9ybT0idHJhbnNsYXRlKDMxMDQsNDg1KSI+PHVzZSB4bGluazpocmVmPSIjcmVjdC0wIi8+PC9nPgo8ZyB0cmFuc2Zvcm09InRyYW5zbGF0ZSg3NzYsNTgyKSI+PHVzZSB4bGluazpocmVmPSIjdC0wIi8+PC9nPgo8ZyB0cmFuc2Zvcm09InRyYW5zbGF0ZSg5NzAsNTgyKSI+PHVzZSB4bGluazpocmVmPSIjcmVjdC0wIi8+PC9nPgo8ZyB0cmFuc2Zvcm09InRyYW5zbGF0ZSgxMTY0LDU4MikiPjx1c2UgeGxpbms6aHJlZj0iI2ItMCIvPjwvZz4KPGcgdHJhbnNmb3JtPSJ0cmFuc2xhdGUoMTM1OCw1ODIpIj48dXNlIHhsaW5rOmhyZWY9IiNlbXB0eS0wIi8+PC9nPgo8ZyB0cmFuc2Zvcm09InRyYW5zbGF0ZSgxNTUyLDU4MikiPjx1c2UgeGxpbms6aHJlZj0iI3JlY3QtMCIvPjwvZz4KPGcgdHJhbnNmb3JtPSJ0cmFuc2xhdGUoMTc0Niw1ODIpIj48dXNlIHhsaW5rOmhyZWY9IiNiLTAiLz48L2c+CjxnIHRyYW5zZm9ybT0idHJhbnNsYXRlKDE5NDAsNTgyKSI+PHVzZSB4bGluazpocmVmPSIjZW1wdHktMCIvPjwvZz4KPGcgdHJhbnNmb3JtPSJ0cmFuc2xhdGUoMjAzNyw1ODIpIj48dXNlIHhsaW5rOmhyZWY9IiNuX3JiLTAiLz48L2c+CjxnIHRyYW5zZm9ybT0idHJhbnNsYXRlKDIxMzQsNTgyKSI+PHVzZSB4bGluazpocmVmPSIjYi0wIi8+PC9nPgo8ZyB0cmFuc2Zvcm09InRyYW5zbGF0ZSgyMzI4LDU4MikiPjx1c2UgeGxpbms6aHJlZj0iI2VtcHR5LTAiLz48L2c+CjxnIHRyYW5zZm9ybT0idHJhbnNsYXRlKDI1MjIsNTgyKSI+PHVzZSB4bGluazpocmVmPSIjZW1wdHktMCIvPjwvZz4KPGcgdHJhbnNmb3JtPSJ0cmFuc2xhdGUoMjYxOSw1ODIpIj48dXNlIHhsaW5rOmhyZWY9IiNuX3JiLTAiLz48L2c+CjxnIHRyYW5zZm9ybT0idHJhbnNsYXRlKDI3MTYsNTgyKSI+PHVzZSB4bGluazpocmVmPSIjYi0wIi8+PC9nPgo8ZyB0cmFuc2Zvcm09InRyYW5zbGF0ZSgyOTEwLDU4MikiPjx1c2UgeGxpbms6aHJlZj0iI3QtMCIvPjwvZz4KPGcgdHJhbnNmb3JtPSJ0cmFuc2xhdGUoMzEwNCw1ODIpIj48dXNlIHhsaW5rOmhyZWY9IiNyZWN0LTAiLz48L2c+CjxnIHRyYW5zZm9ybT0idHJhbnNsYXRlKDc3Niw2NzkpIj48dXNlIHhsaW5rOmhyZWY9IiNuX3JiLTAiLz48L2c+CjxnIHRyYW5zZm9ybT0idHJhbnNsYXRlKDg3Myw2NzkpIj48dXNlIHhsaW5rOmhyZWY9IiNyYi0wIi8+PC9nPgo8ZyB0cmFuc2Zvcm09InRyYW5zbGF0ZSg5NzAsNjc5KSI+PHVzZSB4bGluazpocmVmPSIjcmVjdC0wIi8+PC9nPgo8ZyB0cmFuc2Zvcm09InRyYW5zbGF0ZSgxMTY0LDY3OSkiPjx1c2UgeGxpbms6aHJlZj0iI3JlY3QtMCIvPjwvZz4KPGcgdHJhbnNmb3JtPSJ0cmFuc2xhdGUoMTU1Miw2NzkpIj48dXNlIHhsaW5rOmhyZWY9IiNyZWN0LTAiLz48L2c+CjxnIHRyYW5zZm9ybT0idHJhbnNsYXRlKDE2NDksNjc5KSI+PHVzZSB4bGluazpocmVmPSIjbl9yYi0wIi8+PC9nPgo8ZyB0cmFuc2Zvcm09InRyYW5zbGF0ZSgxNzQ2LDY3OSkiPjx1c2UgeGxpbms6aHJlZj0iI3JlY3QtMCIvPjwvZz4KPGcgdHJhbnNmb3JtPSJ0cmFuc2xhdGUoMjAzNyw2NzkpIj48dXNlIHhsaW5rOmhyZWY9IiNyYi0wIi8+PC9nPgo8ZyB0cmFuc2Zvcm09InRyYW5zbGF0ZSgyMTM0LDY3OSkiPjx1c2UgeGxpbms6aHJlZj0iI3JlY3QtMCIvPjwvZz4KPGcgdHJhbnNmb3JtPSJ0cmFuc2xhdGUoMjIzMSw2NzkpIj48dXNlIHhsaW5rOmhyZWY9IiNsYi0wIi8+PC9nPgo8ZyB0cmFuc2Zvcm09InRyYW5zbGF0ZSgyNjE5LDY3OSkiPjx1c2UgeGxpbms6aHJlZj0iI3JiLTAiLz48L2c+CjxnIHRyYW5zZm9ybT0idHJhbnNsYXRlKDI3MTYsNjc5KSI+PHVzZSB4bGluazpocmVmPSIjcmVjdC0wIi8+PC9nPgo8ZyB0cmFuc2Zvcm09InRyYW5zbGF0ZSgzMTA0LDY3OSkiPjx1c2UgeGxpbms6aHJlZj0iI3JlY3QtMCIvPjwvZz4KPGcgdHJhbnNmb3JtPSJ0cmFuc2xhdGUoMTk0LDc3NikiPjx1c2UgeGxpbms6aHJlZj0iI2VtcHR5LTAiLz48L2c+CjxnIHRyYW5zZm9ybT0idHJhbnNsYXRlKDQ4NSw3NzYpIj48dXNlIHhsaW5rOmhyZWY9IiNyLTAiLz48L2c+CjxnIHRyYW5zZm9ybT0idHJhbnNsYXRlKDU4Miw3NzYpIj48dXNlIHhsaW5rOmhyZWY9IiNyZWN0LTAiLz48L2c+CjxnIHRyYW5zZm9ybT0idHJhbnNsYXRlKDY3OSw3NzYpIj48dXNlIHhsaW5rOmhyZWY9IiNyZWN0LTAiLz48L2c+CjxnIHRyYW5zZm9ybT0idHJhbnNsYXRlKDc3Niw3NzYpIj48dXNlIHhsaW5rOmhyZWY9IiNyZWN0LTAiLz48L2c+CjxnIHRyYW5zZm9ybT0idHJhbnNsYXRlKDg3Myw3NzYpIj48dXNlIHhsaW5rOmhyZWY9IiNyZWN0LTAiLz48L2c+CjxnIHRyYW5zZm9ybT0idHJhbnNsYXRlKDk3MCw3NzYpIj48dXNlIHhsaW5rOmhyZWY9IiNyZWN0LTAiLz48L2c+CjxnIHRyYW5zZm9ybT0idHJhbnNsYXRlKDEwNjcsNzc2KSI+PHVzZSB4bGluazpocmVmPSIjbl9yYi0wIi8+PC9nPgo8ZyB0cmFuc2Zvcm09InRyYW5zbGF0ZSgxMTY0LDc3NikiPjx1c2UgeGxpbms6aHJlZj0iI3JlY3QtMCIvPjwvZz4KPGcgdHJhbnNmb3JtPSJ0cmFuc2xhdGUoMTI2MSw3NzYpIj48dXNlIHhsaW5rOmhyZWY9IiNyZWN0LTAiLz48L2c+CjxnIHRyYW5zZm9ybT0idHJhbnNsYXRlKDEzNTgsNzc2KSI+PHVzZSB4bGluazpocmVmPSIjbGItMCIvPjwvZz4KPGcgdHJhbnNmb3JtPSJ0cmFuc2xhdGUoMTU1Miw3NzYpIj48dXNlIHhsaW5rOmhyZWY9IiNydC0wIi8+PC9nPgo8ZyB0cmFuc2Zvcm09InRyYW5zbGF0ZSgxNjQ5LDc3NikiPjx1c2UgeGxpbms6aHJlZj0iI3JlY3QtMCIvPjwvZz4KPGcgdHJhbnNmb3JtPSJ0cmFuc2xhdGUoMTc0Niw3NzYpIj48dXNlIHhsaW5rOmhyZWY9IiNyZWN0LTAiLz48L2c+CjxnIHRyYW5zZm9ybT0idHJhbnNsYXRlKDIwMzcsNzc2KSI+PHVzZSB4bGluazpocmVmPSIjcmVjdC0wIi8+PC9nPgo8ZyB0cmFuc2Zvcm09InRyYW5zbGF0ZSgyMjMxLDc3NikiPjx1c2UgeGxpbms6aHJlZj0iI3JlY3QtMCIvPjwvZz4KPGcgdHJhbnNmb3JtPSJ0cmFuc2xhdGUoMjUyMiw3NzYpIj48dXNlIHhsaW5rOmhyZWY9IiNuX3JiLTAiLz48L2c+CjxnIHRyYW5zZm9ybT0idHJhbnNsYXRlKDI2MTksNzc2KSI+PHVzZSB4bGluazpocmVmPSIjcmVjdC0wIi8+PC9nPgo8ZyB0cmFuc2Zvcm09InRyYW5zbGF0ZSgyNzE2LDc3NikiPjx1c2UgeGxpbms6aHJlZj0iI3JlY3QtMCIvPjwvZz4KPGcgdHJhbnNmb3JtPSJ0cmFuc2xhdGUoMzAwNyw3NzYpIj48dXNlIHhsaW5rOmhyZWY9IiNuX3JiLTAiLz48L2c+CjxnIHRyYW5zZm9ybT0idHJhbnNsYXRlKDMxMDQsNzc2KSI+PHVzZSB4bGluazpocmVmPSIjcmVjdC0wIi8+PC9nPgo8ZyB0cmFuc2Zvcm09InRyYW5zbGF0ZSgzMjAxLDc3NikiPjx1c2UgeGxpbms6aHJlZj0iI2wtMCIvPjwvZz4KPGcgdHJhbnNmb3JtPSJ0cmFuc2xhdGUoMzI5OCw3NzYpIj48dXNlIHhsaW5rOmhyZWY9IiNuX3JiLTAiLz48L2c+CjxnIHRyYW5zZm9ybT0idHJhbnNsYXRlKDMzOTUsNzc2KSI+PHVzZSB4bGluazpocmVmPSIjcmItMCIvPjwvZz4KPGcgdHJhbnNmb3JtPSJ0cmFuc2xhdGUoMzQ5Miw3NzYpIj48dXNlIHhsaW5rOmhyZWY9IiNyZWN0LTAiLz48L2c+CjxnIHRyYW5zZm9ybT0idHJhbnNsYXRlKDM1ODksNzc2KSI+PHVzZSB4bGluazpocmVmPSIjcmVjdC0wIi8+PC9nPgo8ZyB0cmFuc2Zvcm09InRyYW5zbGF0ZSgzNjg2LDc3NikiPjx1c2UgeGxpbms6aHJlZj0iI3JlY3QtMCIvPjwvZz4KPGcgdHJhbnNmb3JtPSJ0cmFuc2xhdGUoMzc4Myw3NzYpIj48dXNlIHhsaW5rOmhyZWY9IiNsLTAiLz48L2c+CjxnIHRyYW5zZm9ybT0idHJhbnNsYXRlKDAsODczKSI+PHVzZSB4bGluazpocmVmPSIjYi0wIi8+PC9nPgo8ZyB0cmFuc2Zvcm09InRyYW5zbGF0ZSgyOTEsODczKSI+PHVzZSB4bGluazpocmVmPSIjZW1wdHktMCIvPjwvZz4KPGcgdHJhbnNmb3JtPSJ0cmFuc2xhdGUoNzc2LDg3MykiPjx1c2UgeGxpbms6aHJlZj0iI3JlY3QtMCIvPjwvZz4KPGcgdHJhbnNmb3JtPSJ0cmFuc2xhdGUoODczLDg3MykiPjx1c2UgeGxpbms6aHJlZj0iI3JlY3QtMCIvPjwvZz4KPGcgdHJhbnNmb3JtPSJ0cmFuc2xhdGUoOTcwLDg3MykiPjx1c2UgeGxpbms6aHJlZj0iI3JlY3QtMCIvPjwvZz4KPGcgdHJhbnNmb3JtPSJ0cmFuc2xhdGUoMTA2Nyw4NzMpIj48dXNlIHhsaW5rOmhyZWY9IiNyZWN0LTAiLz48L2c+CjxnIHRyYW5zZm9ybT0idHJhbnNsYXRlKDExNjQsODczKSI+PHVzZSB4bGluazpocmVmPSIjcmVjdC0wIi8+PC9nPgo8ZyB0cmFuc2Zvcm09InRyYW5zbGF0ZSgxMzU4LDg3MykiPjx1c2UgeGxpbms6aHJlZj0iI3QtMCIvPjwvZz4KPGcgdHJhbnNmb3JtPSJ0cmFuc2xhdGUoMTY0OSw4NzMpIj48dXNlIHhsaW5rOmhyZWY9IiNyZWN0LTAiLz48L2c+CjxnIHRyYW5zZm9ybT0idHJhbnNsYXRlKDE3NDYsODczKSI+PHVzZSB4bGluazpocmVmPSIjbHQtMCIvPjwvZz4KPGcgdHJhbnNmb3JtPSJ0cmFuc2xhdGUoMjAzNyw4NzMpIj48dXNlIHhsaW5rOmhyZWY9IiNyZWN0LTAiLz48L2c+CjxnIHRyYW5zZm9ybT0idHJhbnNsYXRlKDIyMzEsODczKSI+PHVzZSB4bGluazpocmVmPSIjcmVjdC0wIi8+PC9nPgo8ZyB0cmFuc2Zvcm09InRyYW5zbGF0ZSgyMzI4LDg3MykiPjx1c2UgeGxpbms6aHJlZj0iI2xiLTAiLz48L2c+CjxnIHRyYW5zZm9ybT0idHJhbnNsYXRlKDI0MjUsODczKSI+PHVzZSB4bGluazpocmVmPSIjbl9yYi0wIi8+PC9nPgo8ZyB0cmFuc2Zvcm09InRyYW5zbGF0ZSgyNTIyLDg3MykiPjx1c2UgeGxpbms6aHJlZj0iI3JiLTAiLz48L2c+CjxnIHRyYW5zZm9ybT0idHJhbnNsYXRlKDI2MTksODczKSI+PHVzZSB4bGluazpocmVmPSIjcmVjdC0wIi8+PC9nPgo8ZyB0cmFuc2Zvcm09InRyYW5zbGF0ZSgyNzE2LDg3MykiPjx1c2UgeGxpbms6aHJlZj0iI3JlY3QtMCIvPjwvZz4KPGcgdHJhbnNmb3JtPSJ0cmFuc2xhdGUoMjgxMyw4NzMpIj48dXNlIHhsaW5rOmhyZWY9IiNyZWN0LTAiLz48L2c+CjxnIHRyYW5zZm9ybT0idHJhbnNsYXRlKDI5MTAsODczKSI+PHVzZSB4bGluazpocmVmPSIjcmVjdC0wIi8+PC9nPgo8ZyB0cmFuc2Zvcm09InRyYW5zbGF0ZSgzMDA3LDg3MykiPjx1c2UgeGxpbms6aHJlZj0iI3JlY3QtMCIvPjwvZz4KPGcgdHJhbnNmb3JtPSJ0cmFuc2xhdGUoMzEwNCw4NzMpIj48dXNlIHhsaW5rOmhyZWY9IiNsdC0wIi8+PC9nPgo8ZyB0cmFuc2Zvcm09InRyYW5zbGF0ZSgzMjAxLDg3MykiPjx1c2UgeGxpbms6aHJlZj0iI25fcmItMCIvPjwvZz4KPGcgdHJhbnNmb3JtPSJ0cmFuc2xhdGUoMzI5OCw4NzMpIj48dXNlIHhsaW5rOmhyZWY9IiNyYi0wIi8+PC9nPgo8ZyB0cmFuc2Zvcm09InRyYW5zbGF0ZSgzMzk1LDg3MykiPjx1c2UgeGxpbms6aHJlZj0iI2x0LTAiLz48L2c+CjxnIHRyYW5zZm9ybT0idHJhbnNsYXRlKDM2ODYsODczKSI+PHVzZSB4bGluazpocmVmPSIjcmVjdC0wIi8+PC9nPgo8ZyB0cmFuc2Zvcm09InRyYW5zbGF0ZSgzODgwLDg3MykiPjx1c2UgeGxpbms6aHJlZj0iI2ItMCIvPjwvZz4KPGcgdHJhbnNmb3JtPSJ0cmFuc2xhdGUoMCw5NzApIj48dXNlIHhsaW5rOmhyZWY9IiNydC0wIi8+PC9nPgo8ZyB0cmFuc2Zvcm09InRyYW5zbGF0ZSg5Nyw5NzApIj48dXNlIHhsaW5rOmhyZWY9IiNsLTAiLz48L2c+CjxnIHRyYW5zZm9ybT0idHJhbnNsYXRlKDU4Miw5NzApIj48dXNlIHhsaW5rOmhyZWY9IiNyLTAiLz48L2c+CjxnIHRyYW5zZm9ybT0idHJhbnNsYXRlKDY3OSw5NzApIj48dXNlIHhsaW5rOmhyZWY9IiNyZWN0LTAiLz48L2c+CjxnIHRyYW5zZm9ybT0idHJhbnNsYXRlKDc3Niw5NzApIj48dXNlIHhsaW5rOmhyZWY9IiNyZWN0LTAiLz48L2c+CjxnIHRyYW5zZm9ybT0idHJhbnNsYXRlKDk3MCw5NzApIj48dXNlIHhsaW5rOmhyZWY9IiNydC0wIi8+PC9nPgo8ZyB0cmFuc2Zvcm09InRyYW5zbGF0ZSgxMDY3LDk3MCkiPjx1c2UgeGxpbms6aHJlZj0iI3JlY3QtMCIvPjwvZz4KPGcgdHJhbnNmb3JtPSJ0cmFuc2xhdGUoMTE2NCw5NzApIj48dXNlIHhsaW5rOmhyZWY9IiNsdC0wIi8+PC9nPgo8ZyB0cmFuc2Zvcm09InRyYW5zbGF0ZSgxNDU1LDk3MCkiPjx1c2UgeGxpbms6aHJlZj0iI3ItMCIvPjwvZz4KPGcgdHJhbnNmb3JtPSJ0cmFuc2xhdGUoMTU1Miw5NzApIj48dXNlIHhsaW5rOmhyZWY9IiNyZWN0LTAiLz48L2c+CjxnIHRyYW5zZm9ybT0idHJhbnNsYXRlKDE2NDksOTcwKSI+PHVzZSB4bGluazpocmVmPSIjcmVjdC0wIi8+PC9nPgo8ZyB0cmFuc2Zvcm09InRyYW5zbGF0ZSgxODQzLDk3MCkiPjx1c2UgeGxpbms6aHJlZj0iI2ItMCIvPjwvZz4KPGcgdHJhbnNmb3JtPSJ0cmFuc2xhdGUoMjAzNyw5NzApIj48dXNlIHhsaW5rOmhyZWY9IiNyZWN0LTAiLz48L2c+CjxnIHRyYW5zZm9ybT0idHJhbnNsYXRlKDIyMzEsOTcwKSI+PHVzZSB4bGluazpocmVmPSIjcnQtMCIvPjwvZz4KPGcgdHJhbnNmb3JtPSJ0cmFuc2xhdGUoMjMyOCw5NzApIj48dXNlIHhsaW5rOmhyZWY9IiNyZWN0LTAiLz48L2c+CjxnIHRyYW5zZm9ybT0idHJhbnNsYXRlKDI0MjUsOTcwKSI+PHVzZSB4bGluazpocmVmPSIjcmVjdC0wIi8+PC9nPgo8ZyB0cmFuc2Zvcm09InRyYW5zbGF0ZSgyNTIyLDk3MCkiPjx1c2UgeGxpbms6aHJlZj0iI3JlY3QtMCIvPjwvZz4KPGcgdHJhbnNmb3JtPSJ0cmFuc2xhdGUoMjYxOSw5NzApIj48dXNlIHhsaW5rOmhyZWY9IiNsdC0wIi8+PC9nPgo8ZyB0cmFuc2Zvcm09InRyYW5zbGF0ZSgzMDA3LDk3MCkiPjx1c2UgeGxpbms6aHJlZj0iI3JlY3QtMCIvPjwvZz4KPGcgdHJhbnNmb3JtPSJ0cmFuc2xhdGUoMzEwNCw5NzApIj48dXNlIHhsaW5rOmhyZWY9IiNuX3JiLTAiLz48L2c+CjxnIHRyYW5zZm9ybT0idHJhbnNsYXRlKDMyMDEsOTcwKSI+PHVzZSB4bGluazpocmVmPSIjcmItMCIvPjwvZz4KPGcgdHJhbnNmb3JtPSJ0cmFuc2xhdGUoMzI5OCw5NzApIj48dXNlIHhsaW5rOmhyZWY9IiNsdC0wIi8+PC9nPgo8ZyB0cmFuc2Zvcm09InRyYW5zbGF0ZSgzNDkyLDk3MCkiPjx1c2UgeGxpbms6aHJlZj0iI3JiLTAiLz48L2c+CjxnIHRyYW5zZm9ybT0idHJhbnNsYXRlKDM1ODksOTcwKSI+PHVzZSB4bGluazpocmVmPSIjcmVjdC0wIi8+PC9nPgo8ZyB0cmFuc2Zvcm09InRyYW5zbGF0ZSgzNjg2LDk3MCkiPjx1c2UgeGxpbms6aHJlZj0iI2x0LTAiLz48L2c+CjxnIHRyYW5zZm9ybT0idHJhbnNsYXRlKDM4ODAsOTcwKSI+PHVzZSB4bGluazpocmVmPSIjcmVjdC0wIi8+PC9nPgo8ZyB0cmFuc2Zvcm09InRyYW5zbGF0ZSg0ODUsMTA2NykiPjx1c2UgeGxpbms6aHJlZj0iI2VtcHR5LTAiLz48L2c+CjxnIHRyYW5zZm9ybT0idHJhbnNsYXRlKDc3NiwxMDY3KSI+PHVzZSB4bGluazpocmVmPSIjcmVjdC0wIi8+PC9nPgo8ZyB0cmFuc2Zvcm09InRyYW5zbGF0ZSg4NzMsMTA2NykiPjx1c2UgeGxpbms6aHJlZj0iI2wtMCIvPjwvZz4KPGcgdHJhbnNmb3JtPSJ0cmFuc2xhdGUoMTM1OCwxMDY3KSI+PHVzZSB4bGluazpocmVmPSIjZW1wdHktMCIvPjwvZz4KPGcgdHJhbnNmb3JtPSJ0cmFuc2xhdGUoMTY0OSwxMDY3KSI+PHVzZSB4bGluazpocmVmPSIjcmVjdC0wIi8+PC9nPgo8ZyB0cmFuc2Zvcm09InRyYW5zbGF0ZSgxNzQ2LDEwNjcpIj48dXNlIHhsaW5rOmhyZWY9IiNuX3JiLTAiLz48L2c+CjxnIHRyYW5zZm9ybT0idHJhbnNsYXRlKDE4NDMsMTA2NykiPjx1c2UgeGxpbms6aHJlZj0iI3JlY3QtMCIvPjwvZz4KPGcgdHJhbnNmb3JtPSJ0cmFuc2xhdGUoMjAzNywxMDY3KSI+PHVzZSB4bGluazpocmVmPSIjcnQtMCIvPjwvZz4KPGcgdHJhbnNmb3JtPSJ0cmFuc2xhdGUoMjEzNCwxMDY3KSI+PHVzZSB4bGluazpocmVmPSIjbC0wIi8+PC9nPgo8ZyB0cmFuc2Zvcm09InRyYW5zbGF0ZSgyMzI4LDEwNjcpIj48dXNlIHhsaW5rOmhyZWY9IiNyZWN0LTAiLz48L2c+CjxnIHRyYW5zZm9ybT0idHJhbnNsYXRlKDI1MjIsMTA2NykiPjx1c2UgeGxpbms6aHJlZj0iI3QtMCIvPjwvZz4KPGcgdHJhbnNmb3JtPSJ0cmFuc2xhdGUoMjcxNiwxMDY3KSI+PHVzZSB4bGluazpocmVmPSIjZW1wdHktMCIvPjwvZz4KPGcgdHJhbnNmb3JtPSJ0cmFuc2xhdGUoMjkxMCwxMDY3KSI+PHVzZSB4bGluazpocmVmPSIjci0wIi8+PC9nPgo8ZyB0cmFuc2Zvcm09InRyYW5zbGF0ZSgzMDA3LDEwNjcpIj48dXNlIHhsaW5rOmhyZWY9IiNyZWN0LTAiLz48L2c+CjxnIHRyYW5zZm9ybT0idHJhbnNsYXRlKDMxMDQsMTA2NykiPjx1c2UgeGxpbms6aHJlZj0iI3JlY3QtMCIvPjwvZz4KPGcgdHJhbnNmb3JtPSJ0cmFuc2xhdGUoMzIwMSwxMDY3KSI+PHVzZSB4bGluazpocmVmPSIjcmVjdC0wIi8+PC9nPgo8ZyB0cmFuc2Zvcm09InRyYW5zbGF0ZSgzNDkyLDEwNjcpIj48dXNlIHhsaW5rOmhyZWY9IiNydC0wIi8+PC9nPgo8ZyB0cmFuc2Zvcm09InRyYW5zbGF0ZSgzNTg5LDEwNjcpIj48dXNlIHhsaW5rOmhyZWY9IiNsdC0wIi8+PC9nPgo8ZyB0cmFuc2Zvcm09InRyYW5zbGF0ZSgzODgwLDEwNjcpIj48dXNlIHhsaW5rOmhyZWY9IiNyZWN0LTAiLz48L2c+CjxnIHRyYW5zZm9ybT0idHJhbnNsYXRlKDAsMTE2NCkiPjx1c2UgeGxpbms6aHJlZj0iI3JiLTAiLz48L2c+CjxnIHRyYW5zZm9ybT0idHJhbnNsYXRlKDk3LDExNjQpIj48dXNlIHhsaW5rOmhyZWY9IiNsLTAiLz48L2c+CjxnIHRyYW5zZm9ybT0idHJhbnNsYXRlKDU4MiwxMTY0KSI+PHVzZSB4bGluazpocmVmPSIjci0wIi8+PC9nPgo8ZyB0cmFuc2Zvcm09InRyYW5zbGF0ZSg2NzksMTE2NCkiPjx1c2UgeGxpbms6aHJlZj0iI3JlY3QtMCIvPjwvZz4KPGcgdHJhbnNmb3JtPSJ0cmFuc2xhdGUoNzc2LDExNjQpIj48dXNlIHhsaW5rOmhyZWY9IiNyZWN0LTAiLz48L2c+CjxnIHRyYW5zZm9ybT0idHJhbnNsYXRlKDk3MCwxMTY0KSI+PHVzZSB4bGluazpocmVmPSIjci0wIi8+PC9nPgo8ZyB0cmFuc2Zvcm09InRyYW5zbGF0ZSgxMDY3LDExNjQpIj48dXNlIHhsaW5rOmhyZWY9IiNyZWN0LTAiLz48L2c+CjxnIHRyYW5zZm9ybT0idHJhbnNsYXRlKDExNjQsMTE2NCkiPjx1c2UgeGxpbms6aHJlZj0iI3JlY3QtMCIvPjwvZz4KPGcgdHJhbnNmb3JtPSJ0cmFuc2xhdGUoMTI2MSwxMTY0KSI+PHVzZSB4bGluazpocmVmPSIjbC0wIi8+PC9nPgo8ZyB0cmFuc2Zvcm09InRyYW5zbGF0ZSgxNTUyLDExNjQpIj48dXNlIHhsaW5rOmhyZWY9IiNuX3JiLTAiLz48L2c+CjxnIHRyYW5zZm9ybT0idHJhbnNsYXRlKDE2NDksMTE2NCkiPjx1c2UgeGxpbms6aHJlZj0iI3JlY3QtMCIvPjwvZz4KPGcgdHJhbnNmb3JtPSJ0cmFuc2xhdGUoMTc0NiwxMTY0KSI+PHVzZSB4bGluazpocmVmPSIjcmVjdC0wIi8+PC9nPgo8ZyB0cmFuc2Zvcm09InRyYW5zbGF0ZSgxODQzLDExNjQpIj48dXNlIHhsaW5rOmhyZWY9IiNyZWN0LTAiLz48L2c+CjxnIHRyYW5zZm9ybT0idHJhbnNsYXRlKDIyMzEsMTE2NCkiPjx1c2UgeGxpbms6aHJlZj0iI25fcmItMCIvPjwvZz4KPGcgdHJhbnNmb3JtPSJ0cmFuc2xhdGUoMjMyOCwxMTY0KSI+PHVzZSB4bGluazpocmVmPSIjcmVjdC0wIi8+PC9nPgo8ZyB0cmFuc2Zvcm09InRyYW5zbGF0ZSgyODEzLDExNjQpIj48dXNlIHhsaW5rOmhyZWY9IiNlbXB0eS0wIi8+PC9nPgo8ZyB0cmFuc2Zvcm09InRyYW5zbGF0ZSgzMTA0LDExNjQpIj48dXNlIHhsaW5rOmhyZWY9IiNyZWN0LTAiLz48L2c+CjxnIHRyYW5zZm9ybT0idHJhbnNsYXRlKDMyMDEsMTE2NCkiPjx1c2UgeGxpbms6aHJlZj0iI3JlY3QtMCIvPjwvZz4KPGcgdHJhbnNmb3JtPSJ0cmFuc2xhdGUoMzI5OCwxMTY0KSI+PHVzZSB4bGluazpocmVmPSIjcmVjdC0wIi8+PC9nPgo8ZyB0cmFuc2Zvcm09InRyYW5zbGF0ZSgzMzk1LDExNjQpIj48dXNlIHhsaW5rOmhyZWY9IiNsLTAiLz48L2c+CjxnIHRyYW5zZm9ybT0idHJhbnNsYXRlKDM3ODMsMTE2NCkiPjx1c2UgeGxpbms6aHJlZj0iI25fcmItMCIvPjwvZz4KPGcgdHJhbnNmb3JtPSJ0cmFuc2xhdGUoMzg4MCwxMTY0KSI+PHVzZSB4bGluazpocmVmPSIjcmVjdC0wIi8+PC9nPgo8ZyB0cmFuc2Zvcm09InRyYW5zbGF0ZSgwLDEyNjEpIj48dXNlIHhsaW5rOmhyZWY9IiN0LTAiLz48L2c+CjxnIHRyYW5zZm9ybT0idHJhbnNsYXRlKDc3NiwxMjYxKSI+PHVzZSB4bGluazpocmVmPSIjdC0wIi8+PC9nPgo8ZyB0cmFuc2Zvcm09InRyYW5zbGF0ZSgxMDY3LDEyNjEpIj48dXNlIHhsaW5rOmhyZWY9IiNyZWN0LTAiLz48L2c+CjxnIHRyYW5zZm9ybT0idHJhbnNsYXRlKDEzNTgsMTI2MSkiPjx1c2UgeGxpbms6aHJlZj0iI2VtcHR5LTAiLz48L2c+CjxnIHRyYW5zZm9ybT0idHJhbnNsYXRlKDE1NTIsMTI2MSkiPjx1c2UgeGxpbms6aHJlZj0iI3ItMCIvPjwvZz4KPGcgdHJhbnNmb3JtPSJ0cmFuc2xhdGUoMTY0OSwxMjYxKSI+PHVzZSB4bGluazpocmVmPSIjbHQtMCIvPjwvZz4KPGcgdHJhbnNmb3JtPSJ0cmFuc2xhdGUoMTg0MywxMjYxKSI+PHVzZSB4bGluazpocmVmPSIjcmVjdC0wIi8+PC9nPgo8ZyB0cmFuc2Zvcm09InRyYW5zbGF0ZSgyMDM3LDEyNjEpIj48dXNlIHhsaW5rOmhyZWY9IiNyLTAiLz48L2c+CjxnIHRyYW5zZm9ybT0idHJhbnNsYXRlKDIxMzQsMTI2MSkiPjx1c2UgeGxpbms6aHJlZj0iI3JlY3QtMCIvPjwvZz4KPGcgdHJhbnNmb3JtPSJ0cmFuc2xhdGUoMjIzMSwxMjYxKSI+PHVzZSB4bGluazpocmVmPSIjcmVjdC0wIi8+PC9nPgo8ZyB0cmFuc2Zvcm09InRyYW5zbGF0ZSgyMzI4LDEyNjEpIj48dXNlIHhsaW5rOmhyZWY9IiNyZWN0LTAiLz48L2c+CjxnIHRyYW5zZm9ybT0idHJhbnNsYXRlKDMxMDQsMTI2MSkiPjx1c2UgeGxpbms6aHJlZj0iI3JlY3QtMCIvPjwvZz4KPGcgdHJhbnNmb3JtPSJ0cmFuc2xhdGUoMzIwMSwxMjYxKSI+PHVzZSB4bGluazpocmVmPSIjcmVjdC0wIi8+PC9nPgo8ZyB0cmFuc2Zvcm09InRyYW5zbGF0ZSgzNjg2LDEyNjEpIj48dXNlIHhsaW5rOmhyZWY9IiNyYi0wIi8+PC9nPgo8ZyB0cmFuc2Zvcm09InRyYW5zbGF0ZSgzNzgzLDEyNjEpIj48dXNlIHhsaW5rOmhyZWY9IiNyZWN0LTAiLz48L2c+CjxnIHRyYW5zZm9ybT0idHJhbnNsYXRlKDM4ODAsMTI2MSkiPjx1c2UgeGxpbms6aHJlZj0iI3JlY3QtMCIvPjwvZz4KPGcgdHJhbnNmb3JtPSJ0cmFuc2xhdGUoMzg4LDEzNTgpIj48dXNlIHhsaW5rOmhyZWY9IiNiLTAiLz48L2c+CjxnIHRyYW5zZm9ybT0idHJhbnNsYXRlKDU4MiwxMzU4KSI+PHVzZSB4bGluazpocmVmPSIjZW1wdHktMCIvPjwvZz4KPGcgdHJhbnNmb3JtPSJ0cmFuc2xhdGUoMTA2NywxMzU4KSI+PHVzZSB4bGluazpocmVmPSIjcmVjdC0wIi8+PC9nPgo8ZyB0cmFuc2Zvcm09InRyYW5zbGF0ZSgxMTY0LDEzNTgpIj48dXNlIHhsaW5rOmhyZWY9IiNsLTAiLz48L2c+CjxnIHRyYW5zZm9ybT0idHJhbnNsYXRlKDE0NTUsMTM1OCkiPjx1c2UgeGxpbms6aHJlZj0iI2ItMCIvPjwvZz4KPGcgdHJhbnNmb3JtPSJ0cmFuc2xhdGUoMTc0NiwxMzU4KSI+PHVzZSB4bGluazpocmVmPSIjcmItMCIvPjwvZz4KPGcgdHJhbnNmb3JtPSJ0cmFuc2xhdGUoMTg0MywxMzU4KSI+PHVzZSB4bGluazpocmVmPSIjcmVjdC0wIi8+PC9nPgo8ZyB0cmFuc2Zvcm09InRyYW5zbGF0ZSgyMTM0LDEzNTgpIj48dXNlIHhsaW5rOmhyZWY9IiNyZWN0LTAiLz48L2c+CjxnIHRyYW5zZm9ybT0idHJhbnNsYXRlKDIzMjgsMTM1OCkiPjx1c2UgeGxpbms6aHJlZj0iI3J0LTAiLz48L2c+CjxnIHRyYW5zZm9ybT0idHJhbnNsYXRlKDI0MjUsMTM1OCkiPjx1c2UgeGxpbms6aHJlZj0iI2xiLTAiLz48L2c+CjxnIHRyYW5zZm9ybT0idHJhbnNsYXRlKDI2MTksMTM1OCkiPjx1c2UgeGxpbms6aHJlZj0iI2VtcHR5LTAiLz48L2c+CjxnIHRyYW5zZm9ybT0idHJhbnNsYXRlKDI4MTMsMTM1OCkiPjx1c2UgeGxpbms6aHJlZj0iI3ItMCIvPjwvZz4KPGcgdHJhbnNmb3JtPSJ0cmFuc2xhdGUoMjkxMCwxMzU4KSI+PHVzZSB4bGluazpocmVmPSIjbC0wIi8+PC9nPgo8ZyB0cmFuc2Zvcm09InRyYW5zbGF0ZSgzMDA3LDEzNTgpIj48dXNlIHhsaW5rOmhyZWY9IiNuX3JiLTAiLz48L2c+CjxnIHRyYW5zZm9ybT0idHJhbnNsYXRlKDMxMDQsMTM1OCkiPjx1c2UgeGxpbms6aHJlZj0iI3JlY3QtMCIvPjwvZz4KPGcgdHJhbnNmb3JtPSJ0cmFuc2xhdGUoMzIwMSwxMzU4KSI+PHVzZSB4bGluazpocmVmPSIjcmVjdC0wIi8+PC9nPgo8ZyB0cmFuc2Zvcm09InRyYW5zbGF0ZSgzMjk4LDEzNTgpIj48dXNlIHhsaW5rOmhyZWY9IiNsYi0wIi8+PC9nPgo8ZyB0cmFuc2Zvcm09InRyYW5zbGF0ZSgzNjg2LDEzNTgpIj48dXNlIHhsaW5rOmhyZWY9IiN0LTAiLz48L2c+CjxnIHRyYW5zZm9ybT0idHJhbnNsYXRlKDM4ODAsMTM1OCkiPjx1c2UgeGxpbms6aHJlZj0iI3JlY3QtMCIvPjwvZz4KPGcgdHJhbnNmb3JtPSJ0cmFuc2xhdGUoMzg4LDE0NTUpIj48dXNlIHhsaW5rOmhyZWY9IiN0LTAiLz48L2c+CjxnIHRyYW5zZm9ybT0idHJhbnNsYXRlKDU4MiwxNDU1KSI+PHVzZSB4bGluazpocmVmPSIjbl9yYi0wIi8+PC9nPgo8ZyB0cmFuc2Zvcm09InRyYW5zbGF0ZSg2NzksMTQ1NSkiPjx1c2UgeGxpbms6aHJlZj0iI2ItMCIvPjwvZz4KPGcgdHJhbnNmb3JtPSJ0cmFuc2xhdGUoOTcwLDE0NTUpIj48dXNlIHhsaW5rOmhyZWY9IiNuX3JiLTAiLz48L2c+CjxnIHRyYW5zZm9ybT0idHJhbnNsYXRlKDEwNjcsMTQ1NSkiPjx1c2UgeGxpbms6aHJlZj0iI3JlY3QtMCIvPjwvZz4KPGcgdHJhbnNmb3JtPSJ0cmFuc2xhdGUoMTQ1NSwxNDU1KSI+PHVzZSB4bGluazpocmVmPSIjcnQtMCIvPjwvZz4KPGcgdHJhbnNmb3JtPSJ0cmFuc2xhdGUoMTU1MiwxNDU1KSI+PHVzZSB4bGluazpocmVmPSIjbC0wIi8+PC9nPgo8ZyB0cmFuc2Zvcm09InRyYW5zbGF0ZSgxNzQ2LDE0NTUpIj48dXNlIHhsaW5rOmhyZWY9IiNydC0wIi8+PC9nPgo8ZyB0cmFuc2Zvcm09InRyYW5zbGF0ZSgxODQzLDE0NTUpIj48dXNlIHhsaW5rOmhyZWY9IiNyZWN0LTAiLz48L2c+CjxnIHRyYW5zZm9ybT0idHJhbnNsYXRlKDE5NDAsMTQ1NSkiPjx1c2UgeGxpbms6aHJlZj0iI2xiLTAiLz48L2c+CjxnIHRyYW5zZm9ybT0idHJhbnNsYXRlKDIxMzQsMTQ1NSkiPjx1c2UgeGxpbms6aHJlZj0iI3QtMCIvPjwvZz4KPGcgdHJhbnNmb3JtPSJ0cmFuc2xhdGUoMjQyNSwxNDU1KSI+PHVzZSB4bGluazpocmVmPSIjcmVjdC0wIi8+PC9nPgo8ZyB0cmFuc2Zvcm09InRyYW5zbGF0ZSgzMDA3LDE0NTUpIj48dXNlIHhsaW5rOmhyZWY9IiNyLTAiLz48L2c+CjxnIHRyYW5zZm9ybT0idHJhbnNsYXRlKDMxMDQsMTQ1NSkiPjx1c2UgeGxpbms6aHJlZj0iI3JlY3QtMCIvPjwvZz4KPGcgdHJhbnNmb3JtPSJ0cmFuc2xhdGUoMzIwMSwxNDU1KSI+PHVzZSB4bGluazpocmVmPSIjcmVjdC0wIi8+PC9nPgo8ZyB0cmFuc2Zvcm09InRyYW5zbGF0ZSgzMjk4LDE0NTUpIj48dXNlIHhsaW5rOmhyZWY9IiNyZWN0LTAiLz48L2c+CjxnIHRyYW5zZm9ybT0idHJhbnNsYXRlKDM1ODksMTQ1NSkiPjx1c2UgeGxpbms6aHJlZj0iI2ItMCIvPjwvZz4KPGcgdHJhbnNmb3JtPSJ0cmFuc2xhdGUoMzc4MywxNDU1KSI+PHVzZSB4bGluazpocmVmPSIjci0wIi8+PC9nPgo8ZyB0cmFuc2Zvcm09InRyYW5zbGF0ZSgzODgwLDE0NTUpIj48dXNlIHhsaW5rOmhyZWY9IiNsdC0wIi8+PC9nPgo8ZyB0cmFuc2Zvcm09InRyYW5zbGF0ZSgwLDE1NTIpIj48dXNlIHhsaW5rOmhyZWY9IiNyYi0wIi8+PC9nPgo8ZyB0cmFuc2Zvcm09InRyYW5zbGF0ZSg5NywxNTUyKSI+PHVzZSB4bGluazpocmVmPSIjbGItMCIvPjwvZz4KPGcgdHJhbnNmb3JtPSJ0cmFuc2xhdGUoNDg1LDE1NTIpIj48dXNlIHhsaW5rOmhyZWY9IiNyLTAiLz48L2c+CjxnIHRyYW5zZm9ybT0idHJhbnNsYXRlKDU4MiwxNTUyKSI+PHVzZSB4bGluazpocmVmPSIjcmVjdC0wIi8+PC9nPgo8ZyB0cmFuc2Zvcm09InRyYW5zbGF0ZSg2NzksMTU1MikiPjx1c2UgeGxpbms6aHJlZj0iI3JlY3QtMCIvPjwvZz4KPGcgdHJhbnNmb3JtPSJ0cmFuc2xhdGUoNzc2LDE1NTIpIj48dXNlIHhsaW5rOmhyZWY9IiNyZWN0LTAiLz48L2c+CjxnIHRyYW5zZm9ybT0idHJhbnNsYXRlKDg3MywxNTUyKSI+PHVzZSB4bGluazpocmVmPSIjcmVjdC0wIi8+PC9nPgo8ZyB0cmFuc2Zvcm09InRyYW5zbGF0ZSg5NzAsMTU1MikiPjx1c2UgeGxpbms6aHJlZj0iI3JlY3QtMCIvPjwvZz4KPGcgdHJhbnNmb3JtPSJ0cmFuc2xhdGUoMTA2NywxNTUyKSI+PHVzZSB4bGluazpocmVmPSIjcmVjdC0wIi8+PC9nPgo8ZyB0cmFuc2Zvcm09InRyYW5zbGF0ZSgxMjYxLDE1NTIpIj48dXNlIHhsaW5rOmhyZWY9IiNlbXB0eS0wIi8+PC9nPgo8ZyB0cmFuc2Zvcm09InRyYW5zbGF0ZSgxNjQ5LDE1NTIpIj48dXNlIHhsaW5rOmhyZWY9IiNlbXB0eS0wIi8+PC9nPgo8ZyB0cmFuc2Zvcm09InRyYW5zbGF0ZSgxODQzLDE1NTIpIj48dXNlIHhsaW5rOmhyZWY9IiNyZWN0LTAiLz48L2c+CjxnIHRyYW5zZm9ybT0idHJhbnNsYXRlKDE5NDAsMTU1MikiPjx1c2UgeGxpbms6aHJlZj0iI2x0LTAiLz48L2c+CjxnIHRyYW5zZm9ybT0idHJhbnNsYXRlKDIzMjgsMTU1MikiPjx1c2UgeGxpbms6aHJlZj0iI3JiLTAiLz48L2c+CjxnIHRyYW5zZm9ybT0idHJhbnNsYXRlKDI0MjUsMTU1MikiPjx1c2UgeGxpbms6aHJlZj0iI3JlY3QtMCIvPjwvZz4KPGcgdHJhbnNmb3JtPSJ0cmFuc2xhdGUoMjUyMiwxNTUyKSI+PHVzZSB4bGluazpocmVmPSIjbl9yYi0wIi8+PC9nPgo8ZyB0cmFuc2Zvcm09InRyYW5zbGF0ZSgyNjE5LDE1NTIpIj48dXNlIHhsaW5rOmhyZWY9IiNiLTAiLz48L2c+CjxnIHRyYW5zZm9ybT0idHJhbnNsYXRlKDI4MTMsMTU1MikiPjx1c2UgeGxpbms6aHJlZj0iI2ItMCIvPjwvZz4KPGcgdHJhbnNmb3JtPSJ0cmFuc2xhdGUoMzEwNCwxNTUyKSI+PHVzZSB4bGluazpocmVmPSIjcmVjdC0wIi8+PC9nPgo8ZyB0cmFuc2Zvcm09InRyYW5zbGF0ZSgzMjAxLDE1NTIpIj48dXNlIHhsaW5rOmhyZWY9IiNyZWN0LTAiLz48L2c+CjxnIHRyYW5zZm9ybT0idHJhbnNsYXRlKDMyOTgsMTU1MikiPjx1c2UgeGxpbms6aHJlZj0iI3JlY3QtMCIvPjwvZz4KPGcgdHJhbnNmb3JtPSJ0cmFuc2xhdGUoMzU4OSwxNTUyKSI+PHVzZSB4bGluazpocmVmPSIjdC0wIi8+PC9nPgo8ZyB0cmFuc2Zvcm09InRyYW5zbGF0ZSgwLDE2NDkpIj48dXNlIHhsaW5rOmhyZWY9IiNydC0wIi8+PC9nPgo8ZyB0cmFuc2Zvcm09InRyYW5zbGF0ZSg5NywxNjQ5KSI+PHVzZSB4bGluazpocmVmPSIjcmVjdC0wIi8+PC9nPgo8ZyB0cmFuc2Zvcm09InRyYW5zbGF0ZSgxOTQsMTY0OSkiPjx1c2UgeGxpbms6aHJlZj0iI3JlY3QtMCIvPjwvZz4KPGcgdHJhbnNmb3JtPSJ0cmFuc2xhdGUoMjkxLDE2NDkpIj48dXNlIHhsaW5rOmhyZWY9IiNsYi0wIi8+PC9nPgo8ZyB0cmFuc2Zvcm09InRyYW5zbGF0ZSg2NzksMTY0OSkiPjx1c2UgeGxpbms6aHJlZj0iI3JlY3QtMCIvPjwvZz4KPGcgdHJhbnNmb3JtPSJ0cmFuc2xhdGUoNzc2LDE2NDkpIj48dXNlIHhsaW5rOmhyZWY9IiNyZWN0LTAiLz48L2c+CjxnIHRyYW5zZm9ybT0idHJhbnNsYXRlKDg3MywxNjQ5KSI+PHVzZSB4bGluazpocmVmPSIjcmVjdC0wIi8+PC9nPgo8ZyB0cmFuc2Zvcm09InRyYW5zbGF0ZSg5NzAsMTY0OSkiPjx1c2UgeGxpbms6aHJlZj0iI3JlY3QtMCIvPjwvZz4KPGcgdHJhbnNmb3JtPSJ0cmFuc2xhdGUoMTA2NywxNjQ5KSI+PHVzZSB4bGluazpocmVmPSIjbHQtMCIvPjwvZz4KPGcgdHJhbnNmb3JtPSJ0cmFuc2xhdGUoMTQ1NSwxNjQ5KSI+PHVzZSB4bGluazpocmVmPSIjcmItMCIvPjwvZz4KPGcgdHJhbnNmb3JtPSJ0cmFuc2xhdGUoMTU1MiwxNjQ5KSI+PHVzZSB4bGluazpocmVmPSIjbC0wIi8+PC9nPgo8ZyB0cmFuc2Zvcm09InRyYW5zbGF0ZSgxNzQ2LDE2NDkpIj48dXNlIHhsaW5rOmhyZWY9IiNyYi0wIi8+PC9nPgo8ZyB0cmFuc2Zvcm09InRyYW5zbGF0ZSgxODQzLDE2NDkpIj48dXNlIHhsaW5rOmhyZWY9IiNsdC0wIi8+PC9nPgo8ZyB0cmFuc2Zvcm09InRyYW5zbGF0ZSgyMzI4LDE2NDkpIj48dXNlIHhsaW5rOmhyZWY9IiNydC0wIi8+PC9nPgo8ZyB0cmFuc2Zvcm09InRyYW5zbGF0ZSgyNDI1LDE2NDkpIj48dXNlIHhsaW5rOmhyZWY9IiNyZWN0LTAiLz48L2c+CjxnIHRyYW5zZm9ybT0idHJhbnNsYXRlKDI1MjIsMTY0OSkiPjx1c2UgeGxpbms6aHJlZj0iI3JlY3QtMCIvPjwvZz4KPGcgdHJhbnNmb3JtPSJ0cmFuc2xhdGUoMjYxOSwxNjQ5KSI+PHVzZSB4bGluazpocmVmPSIjcmVjdC0wIi8+PC9nPgo8ZyB0cmFuc2Zvcm09InRyYW5zbGF0ZSgyODEzLDE2NDkpIj48dXNlIHhsaW5rOmhyZWY9IiN0LTAiLz48L2c+CjxnIHRyYW5zZm9ybT0idHJhbnNsYXRlKDMwMDcsMTY0OSkiPjx1c2UgeGxpbms6aHJlZj0iI3JiLTAiLz48L2c+CjxnIHRyYW5zZm9ybT0idHJhbnNsYXRlKDMxMDQsMTY0OSkiPjx1c2UgeGxpbms6aHJlZj0iI3JlY3QtMCIvPjwvZz4KPGcgdHJhbnNmb3JtPSJ0cmFuc2xhdGUoMzIwMSwxNjQ5KSI+PHVzZSB4bGluazpocmVmPSIjcmVjdC0wIi8+PC9nPgo8ZyB0cmFuc2Zvcm09InRyYW5zbGF0ZSgzMjk4LDE2NDkpIj48dXNlIHhsaW5rOmhyZWY9IiNyZWN0LTAiLz48L2c+CjxnIHRyYW5zZm9ybT0idHJhbnNsYXRlKDMzOTUsMTY0OSkiPjx1c2UgeGxpbms6aHJlZj0iI2xiLTAiLz48L2c+CjxnIHRyYW5zZm9ybT0idHJhbnNsYXRlKDM2ODYsMTY0OSkiPjx1c2UgeGxpbms6aHJlZj0iI2ItMCIvPjwvZz4KPGcgdHJhbnNmb3JtPSJ0cmFuc2xhdGUoMzg4MCwxNjQ5KSI+PHVzZSB4bGluazpocmVmPSIjYi0wIi8+PC9nPgo8ZyB0cmFuc2Zvcm09InRyYW5zbGF0ZSgxOTQsMTc0NikiPjx1c2UgeGxpbms6aHJlZj0iI3J0LTAiLz48L2c+CjxnIHRyYW5zZm9ybT0idHJhbnNsYXRlKDI5MSwxNzQ2KSI+PHVzZSB4bGluazpocmVmPSIjbHQtMCIvPjwvZz4KPGcgdHJhbnNmb3JtPSJ0cmFuc2xhdGUoNTgyLDE3NDYpIj48dXNlIHhsaW5rOmhyZWY9IiNyLTAiLz48L2c+CjxnIHRyYW5zZm9ybT0idHJhbnNsYXRlKDY3OSwxNzQ2KSI+PHVzZSB4bGluazpocmVmPSIjcmVjdC0wIi8+PC9nPgo8ZyB0cmFuc2Zvcm09InRyYW5zbGF0ZSg3NzYsMTc0NikiPjx1c2UgeGxpbms6aHJlZj0iI2x0LTAiLz48L2c+CjxnIHRyYW5zZm9ybT0idHJhbnNsYXRlKDk3MCwxNzQ2KSI+PHVzZSB4bGluazpocmVmPSIjdC0wIi8+PC9nPgo8ZyB0cmFuc2Zvcm09InRyYW5zbGF0ZSgxMTY0LDE3NDYpIj48dXNlIHhsaW5rOmhyZWY9IiNlbXB0eS0wIi8+PC9nPgo8ZyB0cmFuc2Zvcm09InRyYW5zbGF0ZSgxNDU1LDE3NDYpIj48dXNlIHhsaW5rOmhyZWY9IiNyZWN0LTAiLz48L2c+CjxnIHRyYW5zZm9ybT0idHJhbnNsYXRlKDE2NDksMTc0NikiPjx1c2UgeGxpbms6aHJlZj0iI25fcmItMCIvPjwvZz4KPGcgdHJhbnNmb3JtPSJ0cmFuc2xhdGUoMTc0NiwxNzQ2KSI+PHVzZSB4bGluazpocmVmPSIjcmVjdC0wIi8+PC9nPgo8ZyB0cmFuc2Zvcm09InRyYW5zbGF0ZSgyMjMxLDE3NDYpIj48dXNlIHhsaW5rOmhyZWY9IiNlbXB0eS0wIi8+PC9nPgo8ZyB0cmFuc2Zvcm09InRyYW5zbGF0ZSgyNDI1LDE3NDYpIj48dXNlIHhsaW5rOmhyZWY9IiNydC0wIi8+PC9nPgo8ZyB0cmFuc2Zvcm09InRyYW5zbGF0ZSgyNTIyLDE3NDYpIj48dXNlIHhsaW5rOmhyZWY9IiNyZWN0LTAiLz48L2c+CjxnIHRyYW5zZm9ybT0idHJhbnNsYXRlKDI2MTksMTc0NikiPjx1c2UgeGxpbms6aHJlZj0iI2x0LTAiLz48L2c+CjxnIHRyYW5zZm9ybT0idHJhbnNsYXRlKDMwMDcsMTc0NikiPjx1c2UgeGxpbms6aHJlZj0iI3JlY3QtMCIvPjwvZz4KPGcgdHJhbnNmb3JtPSJ0cmFuc2xhdGUoMzEwNCwxNzQ2KSI+PHVzZSB4bGluazpocmVmPSIjbHQtMCIvPjwvZz4KPGcgdHJhbnNmb3JtPSJ0cmFuc2xhdGUoMzM5NSwxNzQ2KSI+PHVzZSB4bGluazpocmVmPSIjcnQtMCIvPjwvZz4KPGcgdHJhbnNmb3JtPSJ0cmFuc2xhdGUoMzQ5MiwxNzQ2KSI+PHVzZSB4bGluazpocmVmPSIjbC0wIi8+PC9nPgo8ZyB0cmFuc2Zvcm09InRyYW5zbGF0ZSgzNjg2LDE3NDYpIj48dXNlIHhsaW5rOmhyZWY9IiN0LTAiLz48L2c+CjxnIHRyYW5zZm9ybT0idHJhbnNsYXRlKDM4ODAsMTc0NikiPjx1c2UgeGxpbms6aHJlZj0iI3JlY3QtMCIvPjwvZz4KPGcgdHJhbnNmb3JtPSJ0cmFuc2xhdGUoMzg4LDE4NDMpIj48dXNlIHhsaW5rOmhyZWY9IiNyLTAiLz48L2c+CjxnIHRyYW5zZm9ybT0idHJhbnNsYXRlKDQ4NSwxODQzKSI+PHVzZSB4bGluazpocmVmPSIjbC0wIi8+PC9nPgo8ZyB0cmFuc2Zvcm09InRyYW5zbGF0ZSgxMjYxLDE4NDMpIj48dXNlIHhsaW5rOmhyZWY9IiNiLTAiLz48L2c+CjxnIHRyYW5zZm9ybT0idHJhbnNsYXRlKDE0NTUsMTg0MykiPjx1c2UgeGxpbms6aHJlZj0iI3J0LTAiLz48L2c+CjxnIHRyYW5zZm9ybT0idHJhbnNsYXRlKDE1NTIsMTg0MykiPjx1c2UgeGxpbms6aHJlZj0iI3JlY3QtMCIvPjwvZz4KPGcgdHJhbnNmb3JtPSJ0cmFuc2xhdGUoMTY0OSwxODQzKSI+PHVzZSB4bGluazpocmVmPSIjcmVjdC0wIi8+PC9nPgo8ZyB0cmFuc2Zvcm09InRyYW5zbGF0ZSgxNzQ2LDE4NDMpIj48dXNlIHhsaW5rOmhyZWY9IiNyZWN0LTAiLz48L2c+CjxnIHRyYW5zZm9ybT0idHJhbnNsYXRlKDE5NDAsMTg0MykiPjx1c2UgeGxpbms6aHJlZj0iI25fcmItMCIvPjwvZz4KPGcgdHJhbnNmb3JtPSJ0cmFuc2xhdGUoMjAzNywxODQzKSI+PHVzZSB4bGluazpocmVmPSIjYi0wIi8+PC9nPgo8ZyB0cmFuc2Zvcm09InRyYW5zbGF0ZSgyMzI4LDE4NDMpIj48dXNlIHhsaW5rOmhyZWY9IiNlbXB0eS0wIi8+PC9nPgo8ZyB0cmFuc2Zvcm09InRyYW5zbGF0ZSgyNTIyLDE4NDMpIj48dXNlIHhsaW5rOmhyZWY9IiN0LTAiLz48L2c+CjxnIHRyYW5zZm9ybT0idHJhbnNsYXRlKDI4MTMsMTg0MykiPjx1c2UgeGxpbms6aHJlZj0iI2ItMCIvPjwvZz4KPGcgdHJhbnNmb3JtPSJ0cmFuc2xhdGUoMzAwNywxODQzKSI+PHVzZSB4bGluazpocmVmPSIjcmVjdC0wIi8+PC9nPgo8ZyB0cmFuc2Zvcm09InRyYW5zbGF0ZSgzMjk4LDE4NDMpIj48dXNlIHhsaW5rOmhyZWY9IiNiLTAiLz48L2c+CjxnIHRyYW5zZm9ybT0idHJhbnNsYXRlKDM1ODksMTg0MykiPjx1c2UgeGxpbms6aHJlZj0iI2VtcHR5LTAiLz48L2c+CjxnIHRyYW5zZm9ybT0idHJhbnNsYXRlKDM4ODAsMTg0MykiPjx1c2UgeGxpbms6aHJlZj0iI3JlY3QtMCIvPjwvZz4KPGcgdHJhbnNmb3JtPSJ0cmFuc2xhdGUoMCwxOTQwKSI+PHVzZSB4bGluazpocmVmPSIjYi0wIi8+PC9nPgo8ZyB0cmFuc2Zvcm09InRyYW5zbGF0ZSg1ODIsMTk0MCkiPjx1c2UgeGxpbms6aHJlZj0iI3ItMCIvPjwvZz4KPGcgdHJhbnNmb3JtPSJ0cmFuc2xhdGUoNjc5LDE5NDApIj48dXNlIHhsaW5rOmhyZWY9IiNsLTAiLz48L2c+CjxnIHRyYW5zZm9ybT0idHJhbnNsYXRlKDg3MywxOTQwKSI+PHVzZSB4bGluazpocmVmPSIjci0wIi8+PC9nPgo8ZyB0cmFuc2Zvcm09InRyYW5zbGF0ZSg5NzAsMTk0MCkiPjx1c2UgeGxpbms6aHJlZj0iI3JlY3QtMCIvPjwvZz4KPGcgdHJhbnNmb3JtPSJ0cmFuc2xhdGUoMTA2NywxOTQwKSI+PHVzZSB4bGluazpocmVmPSIjbGItMCIvPjwvZz4KPGcgdHJhbnNmb3JtPSJ0cmFuc2xhdGUoMTE2NCwxOTQwKSI+PHVzZSB4bGluazpocmVmPSIjbl9yYi0wIi8+PC9nPgo8ZyB0cmFuc2Zvcm09InRyYW5zbGF0ZSgxMjYxLDE5NDApIj48dXNlIHhsaW5rOmhyZWY9IiNyZWN0LTAiLz48L2c+CjxnIHRyYW5zZm9ybT0idHJhbnNsYXRlKDE3NDYsMTk0MCkiPjx1c2UgeGxpbms6aHJlZj0iI3QtMCIvPjwvZz4KPGcgdHJhbnNmb3JtPSJ0cmFuc2xhdGUoMTk0MCwxOTQwKSI+PHVzZSB4bGluazpocmVmPSIjci0wIi8+PC9nPgo8ZyB0cmFuc2Zvcm09InRyYW5zbGF0ZSgyMDM3LDE5NDApIj48dXNlIHhsaW5rOmhyZWY9IiNyZWN0LTAiLz48L2c+CjxnIHRyYW5zZm9ybT0idHJhbnNsYXRlKDIyMzEsMTk0MCkiPjx1c2UgeGxpbms6aHJlZj0iI2VtcHR5LTAiLz48L2c+CjxnIHRyYW5zZm9ybT0idHJhbnNsYXRlKDIzMjgsMTk0MCkiPjx1c2UgeGxpbms6aHJlZj0iI25fcmItMCIvPjwvZz4KPGcgdHJhbnNmb3JtPSJ0cmFuc2xhdGUoMjQyNSwxOTQwKSI+PHVzZSB4bGluazpocmVmPSIjYi0wIi8+PC9nPgo8ZyB0cmFuc2Zvcm09InRyYW5zbGF0ZSgyNjE5LDE5NDApIj48dXNlIHhsaW5rOmhyZWY9IiNiLTAiLz48L2c+CjxnIHRyYW5zZm9ybT0idHJhbnNsYXRlKDI4MTMsMTk0MCkiPjx1c2UgeGxpbms6aHJlZj0iI3QtMCIvPjwvZz4KPGcgdHJhbnNmb3JtPSJ0cmFuc2xhdGUoMzAwNywxOTQwKSI+PHVzZSB4bGluazpocmVmPSIjcmVjdC0wIi8+PC9nPgo8ZyB0cmFuc2Zvcm09InRyYW5zbGF0ZSgzMTA0LDE5NDApIj48dXNlIHhsaW5rOmhyZWY9IiNsYi0wIi8+PC9nPgo8ZyB0cmFuc2Zvcm09InRyYW5zbGF0ZSgzMjk4LDE5NDApIj48dXNlIHhsaW5rOmhyZWY9IiNyZWN0LTAiLz48L2c+CjxnIHRyYW5zZm9ybT0idHJhbnNsYXRlKDMzOTUsMTk0MCkiPjx1c2UgeGxpbms6aHJlZj0iI3JlY3QtMCIvPjwvZz4KPGcgdHJhbnNmb3JtPSJ0cmFuc2xhdGUoMzQ5MiwxOTQwKSI+PHVzZSB4bGluazpocmVmPSIjbGItMCIvPjwvZz4KPGcgdHJhbnNmb3JtPSJ0cmFuc2xhdGUoMzg4MCwxOTQwKSI+PHVzZSB4bGluazpocmVmPSIjcmVjdC0wIi8+PC9nPgo8ZyB0cmFuc2Zvcm09InRyYW5zbGF0ZSgwLDIwMzcpIj48dXNlIHhsaW5rOmhyZWY9IiN0LTAiLz48L2c+CjxnIHRyYW5zZm9ybT0idHJhbnNsYXRlKDI5MSwyMDM3KSI+PHVzZSB4bGluazpocmVmPSIjbl9yYi0wIi8+PC9nPgo8ZyB0cmFuc2Zvcm09InRyYW5zbGF0ZSgzODgsMjAzNykiPjx1c2UgeGxpbms6aHJlZj0iI3JiLTAiLz48L2c+CjxnIHRyYW5zZm9ybT0idHJhbnNsYXRlKDQ4NSwyMDM3KSI+PHVzZSB4bGluazpocmVmPSIjbGItMCIvPjwvZz4KPGcgdHJhbnNmb3JtPSJ0cmFuc2xhdGUoNzc2LDIwMzcpIj48dXNlIHhsaW5rOmhyZWY9IiNlbXB0eS0wIi8+PC9nPgo8ZyB0cmFuc2Zvcm09InRyYW5zbGF0ZSg5NzAsMjAzNykiPjx1c2UgeGxpbms6aHJlZj0iI3JlY3QtMCIvPjwvZz4KPGcgdHJhbnNmb3JtPSJ0cmFuc2xhdGUoMTA2NywyMDM3KSI+PHVzZSB4bGluazpocmVmPSIjcmVjdC0wIi8+PC9nPgo8ZyB0cmFuc2Zvcm09InRyYW5zbGF0ZSgxMTY0LDIwMzcpIj48dXNlIHhsaW5rOmhyZWY9IiNyZWN0LTAiLz48L2c+CjxnIHRyYW5zZm9ybT0idHJhbnNsYXRlKDEyNjEsMjAzNykiPjx1c2UgeGxpbms6aHJlZj0iI3JlY3QtMCIvPjwvZz4KPGcgdHJhbnNmb3JtPSJ0cmFuc2xhdGUoMTU1MiwyMDM3KSI+PHVzZSB4bGluazpocmVmPSIjcmItMCIvPjwvZz4KPGcgdHJhbnNmb3JtPSJ0cmFuc2xhdGUoMTY0OSwyMDM3KSI+PHVzZSB4bGluazpocmVmPSIjbC0wIi8+PC9nPgo8ZyB0cmFuc2Zvcm09InRyYW5zbGF0ZSgxODQzLDIwMzcpIj48dXNlIHhsaW5rOmhyZWY9IiNlbXB0eS0wIi8+PC9nPgo8ZyB0cmFuc2Zvcm09InRyYW5zbGF0ZSgyMDM3LDIwMzcpIj48dXNlIHhsaW5rOmhyZWY9IiN0LTAiLz48L2c+CjxnIHRyYW5zZm9ybT0idHJhbnNsYXRlKDIzMjgsMjAzNykiPjx1c2UgeGxpbms6aHJlZj0iI3ItMCIvPjwvZz4KPGcgdHJhbnNmb3JtPSJ0cmFuc2xhdGUoMjQyNSwyMDM3KSI+PHVzZSB4bGluazpocmVmPSIjbHQtMCIvPjwvZz4KPGcgdHJhbnNmb3JtPSJ0cmFuc2xhdGUoMjYxOSwyMDM3KSI+PHVzZSB4bGluazpocmVmPSIjcmVjdC0wIi8+PC9nPgo8ZyB0cmFuc2Zvcm09InRyYW5zbGF0ZSgyOTEwLDIwMzcpIj48dXNlIHhsaW5rOmhyZWY9IiNuX3JiLTAiLz48L2c+CjxnIHRyYW5zZm9ybT0idHJhbnNsYXRlKDMwMDcsMjAzNykiPjx1c2UgeGxpbms6aHJlZj0iI3JlY3QtMCIvPjwvZz4KPGcgdHJhbnNmb3JtPSJ0cmFuc2xhdGUoMzEwNCwyMDM3KSI+PHVzZSB4bGluazpocmVmPSIjbHQtMCIvPjwvZz4KPGcgdHJhbnNmb3JtPSJ0cmFuc2xhdGUoMzI5OCwyMDM3KSI+PHVzZSB4bGluazpocmVmPSIjcmVjdC0wIi8+PC9nPgo8ZyB0cmFuc2Zvcm09InRyYW5zbGF0ZSgzMzk1LDIwMzcpIj48dXNlIHhsaW5rOmhyZWY9IiNyZWN0LTAiLz48L2c+CjxnIHRyYW5zZm9ybT0idHJhbnNsYXRlKDM0OTIsMjAzNykiPjx1c2UgeGxpbms6aHJlZj0iI2x0LTAiLz48L2c+CjxnIHRyYW5zZm9ybT0idHJhbnNsYXRlKDM2ODYsMjAzNykiPjx1c2UgeGxpbms6aHJlZj0iI2ItMCIvPjwvZz4KPGcgdHJhbnNmb3JtPSJ0cmFuc2xhdGUoMzg4MCwyMDM3KSI+PHVzZSB4bGluazpocmVmPSIjcmVjdC0wIi8+PC9nPgo8ZyB0cmFuc2Zvcm09InRyYW5zbGF0ZSgyOTEsMjEzNCkiPjx1c2UgeGxpbms6aHJlZj0iI3ItMCIvPjwvZz4KPGcgdHJhbnNmb3JtPSJ0cmFuc2xhdGUoMzg4LDIxMzQpIj48dXNlIHhsaW5rOmhyZWY9IiNyZWN0LTAiLz48L2c+CjxnIHRyYW5zZm9ybT0idHJhbnNsYXRlKDQ4NSwyMTM0KSI+PHVzZSB4bGluazpocmVmPSIjcmVjdC0wIi8+PC9nPgo8ZyB0cmFuc2Zvcm09InRyYW5zbGF0ZSg1ODIsMjEzNCkiPjx1c2UgeGxpbms6aHJlZj0iI3JlY3QtMCIvPjwvZz4KPGcgdHJhbnNmb3JtPSJ0cmFuc2xhdGUoNjc5LDIxMzQpIj48dXNlIHhsaW5rOmhyZWY9IiNsYi0wIi8+PC9nPgo8ZyB0cmFuc2Zvcm09InRyYW5zbGF0ZSg4NzMsMjEzNCkiPjx1c2UgeGxpbms6aHJlZj0iI3ItMCIvPjwvZz4KPGcgdHJhbnNmb3JtPSJ0cmFuc2xhdGUoOTcwLDIxMzQpIj48dXNlIHhsaW5rOmhyZWY9IiNyZWN0LTAiLz48L2c+CjxnIHRyYW5zZm9ybT0idHJhbnNsYXRlKDEwNjcsMjEzNCkiPjx1c2UgeGxpbms6aHJlZj0iI3JlY3QtMCIvPjwvZz4KPGcgdHJhbnNmb3JtPSJ0cmFuc2xhdGUoMTI2MSwyMTM0KSI+PHVzZSB4bGluazpocmVmPSIjdC0wIi8+PC9nPgo8ZyB0cmFuc2Zvcm09InRyYW5zbGF0ZSgxNTUyLDIxMzQpIj48dXNlIHhsaW5rOmhyZWY9IiN0LTAiLz48L2c+CjxnIHRyYW5zZm9ybT0idHJhbnNsYXRlKDE3NDYsMjEzNCkiPjx1c2UgeGxpbms6aHJlZj0iI2ItMCIvPjwvZz4KPGcgdHJhbnNmb3JtPSJ0cmFuc2xhdGUoMjEzNCwyMTM0KSI+PHVzZSB4bGluazpocmVmPSIjZW1wdHktMCIvPjwvZz4KPGcgdHJhbnNmb3JtPSJ0cmFuc2xhdGUoMjYxOSwyMTM0KSI+PHVzZSB4bGluazpocmVmPSIjcnQtMCIvPjwvZz4KPGcgdHJhbnNmb3JtPSJ0cmFuc2xhdGUoMjcxNiwyMTM0KSI+PHVzZSB4bGluazpocmVmPSIjbGItMCIvPjwvZz4KPGcgdHJhbnNmb3JtPSJ0cmFuc2xhdGUoMjkxMCwyMTM0KSI+PHVzZSB4bGluazpocmVmPSIjci0wIi8+PC9nPgo8ZyB0cmFuc2Zvcm09InRyYW5zbGF0ZSgzMDA3LDIxMzQpIj48dXNlIHhsaW5rOmhyZWY9IiNyZWN0LTAiLz48L2c+CjxnIHRyYW5zZm9ybT0idHJhbnNsYXRlKDMyOTgsMjEzNCkiPjx1c2UgeGxpbms6aHJlZj0iI3J0LTAiLz48L2c+CjxnIHRyYW5zZm9ybT0idHJhbnNsYXRlKDMzOTUsMjEzNCkiPjx1c2UgeGxpbms6aHJlZj0iI3JlY3QtMCIvPjwvZz4KPGcgdHJhbnNmb3JtPSJ0cmFuc2xhdGUoMzY4NiwyMTM0KSI+PHVzZSB4bGluazpocmVmPSIjdC0wIi8+PC9nPgo8ZyB0cmFuc2Zvcm09InRyYW5zbGF0ZSgzNzgzLDIxMzQpIj48dXNlIHhsaW5rOmhyZWY9IiNuX3JiLTAiLz48L2c+CjxnIHRyYW5zZm9ybT0idHJhbnNsYXRlKDM4ODAsMjEzNCkiPjx1c2UgeGxpbms6aHJlZj0iI3JlY3QtMCIvPjwvZz4KPGcgdHJhbnNmb3JtPSJ0cmFuc2xhdGUoNDg1LDIyMzEpIj48dXNlIHhsaW5rOmhyZWY9IiN0LTAiLz48L2c+CjxnIHRyYW5zZm9ybT0idHJhbnNsYXRlKDY3OSwyMjMxKSI+PHVzZSB4bGluazpocmVmPSIjcmVjdC0wIi8+PC9nPgo8ZyB0cmFuc2Zvcm09InRyYW5zbGF0ZSg3NzYsMjIzMSkiPjx1c2UgeGxpbms6aHJlZj0iI2wtMCIvPjwvZz4KPGcgdHJhbnNmb3JtPSJ0cmFuc2xhdGUoMTA2NywyMjMxKSI+PHVzZSB4bGluazpocmVmPSIjdC0wIi8+PC9nPgo8ZyB0cmFuc2Zvcm09InRyYW5zbGF0ZSgxNDU1LDIyMzEpIj48dXNlIHhsaW5rOmhyZWY9IiNiLTAiLz48L2c+CjxnIHRyYW5zZm9ybT0idHJhbnNsYXRlKDE3NDYsMjIzMSkiPjx1c2UgeGxpbms6aHJlZj0iI3QtMCIvPjwvZz4KPGcgdHJhbnNmb3JtPSJ0cmFuc2xhdGUoMjIzMSwyMjMxKSI+PHVzZSB4bGluazpocmVmPSIjci0wIi8+PC9nPgo8ZyB0cmFuc2Zvcm09InRyYW5zbGF0ZSgyMzI4LDIyMzEpIj48dXNlIHhsaW5rOmhyZWY9IiNsYi0wIi8+PC9nPgo8ZyB0cmFuc2Zvcm09InRyYW5zbGF0ZSgyNzE2LDIyMzEpIj48dXNlIHhsaW5rOmhyZWY9IiNyZWN0LTAiLz48L2c+CjxnIHRyYW5zZm9ybT0idHJhbnNsYXRlKDMwMDcsMjIzMSkiPjx1c2UgeGxpbms6aHJlZj0iI3J0LTAiLz48L2c+CjxnIHRyYW5zZm9ybT0idHJhbnNsYXRlKDMxMDQsMjIzMSkiPjx1c2UgeGxpbms6aHJlZj0iI2xiLTAiLz48L2c+CjxnIHRyYW5zZm9ybT0idHJhbnNsYXRlKDMzOTUsMjIzMSkiPjx1c2UgeGxpbms6aHJlZj0iI3JlY3QtMCIvPjwvZz4KPGcgdHJhbnNmb3JtPSJ0cmFuc2xhdGUoMzQ5MiwyMjMxKSI+PHVzZSB4bGluazpocmVmPSIjcmVjdC0wIi8+PC9nPgo8ZyB0cmFuc2Zvcm09InRyYW5zbGF0ZSgzNTg5LDIyMzEpIj48dXNlIHhsaW5rOmhyZWY9IiNsLTAiLz48L2c+CjxnIHRyYW5zZm9ybT0idHJhbnNsYXRlKDM3ODMsMjIzMSkiPjx1c2UgeGxpbms6aHJlZj0iI3ItMCIvPjwvZz4KPGcgdHJhbnNmb3JtPSJ0cmFuc2xhdGUoMzg4MCwyMjMxKSI+PHVzZSB4bGluazpocmVmPSIjbHQtMCIvPjwvZz4KPGcgdHJhbnNmb3JtPSJ0cmFuc2xhdGUoMCwyMzI4KSI+PHVzZSB4bGluazpocmVmPSIjZW1wdHktMCIvPjwvZz4KPGcgdHJhbnNmb3JtPSJ0cmFuc2xhdGUoMTk0LDIzMjgpIj48dXNlIHhsaW5rOmhyZWY9IiNyLTAiLz48L2c+CjxnIHRyYW5zZm9ybT0idHJhbnNsYXRlKDI5MSwyMzI4KSI+PHVzZSB4bGluazpocmVmPSIjbC0wIi8+PC9nPgo8ZyB0cmFuc2Zvcm09InRyYW5zbGF0ZSg1ODIsMjMyOCkiPjx1c2UgeGxpbms6aHJlZj0iI3ItMCIvPjwvZz4KPGcgdHJhbnNmb3JtPSJ0cmFuc2xhdGUoNjc5LDIzMjgpIj48dXNlIHhsaW5rOmhyZWY9IiNyZWN0LTAiLz48L2c+CjxnIHRyYW5zZm9ybT0idHJhbnNsYXRlKDg3MywyMzI4KSI+PHVzZSB4bGluazpocmVmPSIjZW1wdHktMCIvPjwvZz4KPGcgdHJhbnNmb3JtPSJ0cmFuc2xhdGUoMTQ1NSwyMzI4KSI+PHVzZSB4bGluazpocmVmPSIjcnQtMCIvPjwvZz4KPGcgdHJhbnNmb3JtPSJ0cmFuc2xhdGUoMTU1MiwyMzI4KSI+PHVzZSB4bGluazpocmVmPSIjcmVjdC0wIi8+PC9nPgo8ZyB0cmFuc2Zvcm09InRyYW5zbGF0ZSgxNjQ5LDIzMjgpIj48dXNlIHhsaW5rOmhyZWY9IiNsYi0wIi8+PC9nPgo8ZyB0cmFuc2Zvcm09InRyYW5zbGF0ZSgxOTQwLDIzMjgpIj48dXNlIHhsaW5rOmhyZWY9IiNiLTAiLz48L2c+CjxnIHRyYW5zZm9ybT0idHJhbnNsYXRlKDIxMzQsMjMyOCkiPjx1c2UgeGxpbms6aHJlZj0iI2VtcHR5LTAiLz48L2c+CjxnIHRyYW5zZm9ybT0idHJhbnNsYXRlKDIzMjgsMjMyOCkiPjx1c2UgeGxpbms6aHJlZj0iI3JlY3QtMCIvPjwvZz4KPGcgdHJhbnNmb3JtPSJ0cmFuc2xhdGUoMjQyNSwyMzI4KSI+PHVzZSB4bGluazpocmVmPSIjbC0wIi8+PC9nPgo8ZyB0cmFuc2Zvcm09InRyYW5zbGF0ZSgyNTIyLDIzMjgpIj48dXNlIHhsaW5rOmhyZWY9IiNuX3JiLTAiLz48L2c+CjxnIHRyYW5zZm9ybT0idHJhbnNsYXRlKDI2MTksMjMyOCkiPjx1c2UgeGxpbms6aHJlZj0iI3JiLTAiLz48L2c+CjxnIHRyYW5zZm9ybT0idHJhbnNsYXRlKDI3MTYsMjMyOCkiPjx1c2UgeGxpbms6aHJlZj0iI3JlY3QtMCIvPjwvZz4KPGcgdHJhbnNmb3JtPSJ0cmFuc2xhdGUoMzEwNCwyMzI4KSI+PHVzZSB4bGluazpocmVmPSIjcnQtMCIvPjwvZz4KPGcgdHJhbnNmb3JtPSJ0cmFuc2xhdGUoMzIwMSwyMzI4KSI+PHVzZSB4bGluazpocmVmPSIjcmVjdC0wIi8+PC9nPgo8ZyB0cmFuc2Zvcm09InRyYW5zbGF0ZSgzMjk4LDIzMjgpIj48dXNlIHhsaW5rOmhyZWY9IiNyZWN0LTAiLz48L2c+CjxnIHRyYW5zZm9ybT0idHJhbnNsYXRlKDMzOTUsMjMyOCkiPjx1c2UgeGxpbms6aHJlZj0iI3JlY3QtMCIvPjwvZz4KPGcgdHJhbnNmb3JtPSJ0cmFuc2xhdGUoMzY4NiwyMzI4KSI+PHVzZSB4bGluazpocmVmPSIjZW1wdHktMCIvPjwvZz4KPGcgdHJhbnNmb3JtPSJ0cmFuc2xhdGUoMzg4LDI0MjUpIj48dXNlIHhsaW5rOmhyZWY9IiNlbXB0eS0wIi8+PC9nPgo8ZyB0cmFuc2Zvcm09InRyYW5zbGF0ZSg2NzksMjQyNSkiPjx1c2UgeGxpbms6aHJlZj0iI3J0LTAiLz48L2c+CjxnIHRyYW5zZm9ybT0idHJhbnNsYXRlKDc3NiwyNDI1KSI+PHVzZSB4bGluazpocmVmPSIjbC0wIi8+PC9nPgo8ZyB0cmFuc2Zvcm09InRyYW5zbGF0ZSg5NzAsMjQyNSkiPjx1c2UgeGxpbms6aHJlZj0iI3ItMCIvPjwvZz4KPGcgdHJhbnNmb3JtPSJ0cmFuc2xhdGUoMTA2NywyNDI1KSI+PHVzZSB4bGluazpocmVmPSIjbGItMCIvPjwvZz4KPGcgdHJhbnNmb3JtPSJ0cmFuc2xhdGUoMTM1OCwyNDI1KSI+PHVzZSB4bGluazpocmVmPSIjYi0wIi8+PC9nPgo8ZyB0cmFuc2Zvcm09InRyYW5zbGF0ZSgxNjQ5LDI0MjUpIj48dXNlIHhsaW5rOmhyZWY9IiNydC0wIi8+PC9nPgo8ZyB0cmFuc2Zvcm09InRyYW5zbGF0ZSgxNzQ2LDI0MjUpIj48dXNlIHhsaW5rOmhyZWY9IiNsLTAiLz48L2c+CjxnIHRyYW5zZm9ybT0idHJhbnNsYXRlKDE5NDAsMjQyNSkiPjx1c2UgeGxpbms6aHJlZj0iI3QtMCIvPjwvZz4KPGcgdHJhbnNmb3JtPSJ0cmFuc2xhdGUoMjIzMSwyNDI1KSI+PHVzZSB4bGluazpocmVmPSIjci0wIi8+PC9nPgo8ZyB0cmFuc2Zvcm09InRyYW5zbGF0ZSgyMzI4LDI0MjUpIj48dXNlIHhsaW5rOmhyZWY9IiNsdC0wIi8+PC9nPgo8ZyB0cmFuc2Zvcm09InRyYW5zbGF0ZSgyNTIyLDI0MjUpIj48dXNlIHhsaW5rOmhyZWY9IiNyLTAiLz48L2c+CjxnIHRyYW5zZm9ybT0idHJhbnNsYXRlKDI2MTksMjQyNSkiPjx1c2UgeGxpbms6aHJlZj0iI3JlY3QtMCIvPjwvZz4KPGcgdHJhbnNmb3JtPSJ0cmFuc2xhdGUoMjcxNiwyNDI1KSI+PHVzZSB4bGluazpocmVmPSIjcmVjdC0wIi8+PC9nPgo8ZyB0cmFuc2Zvcm09InRyYW5zbGF0ZSgyOTEwLDI0MjUpIj48dXNlIHhsaW5rOmhyZWY9IiNuX3JiLTAiLz48L2c+CjxnIHRyYW5zZm9ybT0idHJhbnNsYXRlKDMwMDcsMjQyNSkiPjx1c2UgeGxpbms6aHJlZj0iI2ItMCIvPjwvZz4KPGcgdHJhbnNmb3JtPSJ0cmFuc2xhdGUoMzIwMSwyNDI1KSI+PHVzZSB4bGluazpocmVmPSIjcnQtMCIvPjwvZz4KPGcgdHJhbnNmb3JtPSJ0cmFuc2xhdGUoMzI5OCwyNDI1KSI+PHVzZSB4bGluazpocmVmPSIjcmVjdC0wIi8+PC9nPgo8ZyB0cmFuc2Zvcm09InRyYW5zbGF0ZSgzMzk1LDI0MjUpIj48dXNlIHhsaW5rOmhyZWY9IiNyZWN0LTAiLz48L2c+CjxnIHRyYW5zZm9ybT0idHJhbnNsYXRlKDM1ODksMjQyNSkiPjx1c2UgeGxpbms6aHJlZj0iI2ItMCIvPjwvZz4KPGcgdHJhbnNmb3JtPSJ0cmFuc2xhdGUoMzc4MywyNDI1KSI+PHVzZSB4bGluazpocmVmPSIjZW1wdHktMCIvPjwvZz4KPGcgdHJhbnNmb3JtPSJ0cmFuc2xhdGUoMCwyNTIyKSI+PHVzZSB4bGluazpocmVmPSIjZW1wdHktMCIvPjwvZz4KPGcgdHJhbnNmb3JtPSJ0cmFuc2xhdGUoMzg4LDI1MjIpIj48dXNlIHhsaW5rOmhyZWY9IiNuX3JiLTAiLz48L2c+CjxnIHRyYW5zZm9ybT0idHJhbnNsYXRlKDQ4NSwyNTIyKSI+PHVzZSB4bGluazpocmVmPSIjcmItMCIvPjwvZz4KPGcgdHJhbnNmb3JtPSJ0cmFuc2xhdGUoNTgyLDI1MjIpIj48dXNlIHhsaW5rOmhyZWY9IiNsLTAiLz48L2c+CjxnIHRyYW5zZm9ybT0idHJhbnNsYXRlKDEwNjcsMjUyMikiPjx1c2UgeGxpbms6aHJlZj0iI3J0LTAiLz48L2c+CjxnIHRyYW5zZm9ybT0idHJhbnNsYXRlKDExNjQsMjUyMikiPjx1c2UgeGxpbms6aHJlZj0iI2xiLTAiLz48L2c+CjxnIHRyYW5zZm9ybT0idHJhbnNsYXRlKDEzNTgsMjUyMikiPjx1c2UgeGxpbms6aHJlZj0iI3J0LTAiLz48L2c+CjxnIHRyYW5zZm9ybT0idHJhbnNsYXRlKDE0NTUsMjUyMikiPjx1c2UgeGxpbms6aHJlZj0iI2xiLTAiLz48L2c+CjxnIHRyYW5zZm9ybT0idHJhbnNsYXRlKDI2MTksMjUyMikiPjx1c2UgeGxpbms6aHJlZj0iI3J0LTAiLz48L2c+CjxnIHRyYW5zZm9ybT0idHJhbnNsYXRlKDI3MTYsMjUyMikiPjx1c2UgeGxpbms6aHJlZj0iI2x0LTAiLz48L2c+CjxnIHRyYW5zZm9ybT0idHJhbnNsYXRlKDI5MTAsMjUyMikiPjx1c2UgeGxpbms6aHJlZj0iI3ItMCIvPjwvZz4KPGcgdHJhbnNmb3JtPSJ0cmFuc2xhdGUoMzAwNywyNTIyKSI+PHVzZSB4bGluazpocmVmPSIjcmVjdC0wIi8+PC9nPgo8ZyB0cmFuc2Zvcm09InRyYW5zbGF0ZSgzMzk1LDI1MjIpIj48dXNlIHhsaW5rOmhyZWY9IiN0LTAiLz48L2c+CjxnIHRyYW5zZm9ybT0idHJhbnNsYXRlKDM1ODksMjUyMikiPjx1c2UgeGxpbms6aHJlZj0iI3JlY3QtMCIvPjwvZz4KPGcgdHJhbnNmb3JtPSJ0cmFuc2xhdGUoMzY4NiwyNTIyKSI+PHVzZSB4bGluazpocmVmPSIjbC0wIi8+PC9nPgo8ZyB0cmFuc2Zvcm09InRyYW5zbGF0ZSgzODgwLDI1MjIpIj48dXNlIHhsaW5rOmhyZWY9IiNlbXB0eS0wIi8+PC9nPgo8ZyB0cmFuc2Zvcm09InRyYW5zbGF0ZSg5NywyNjE5KSI+PHVzZSB4bGluazpocmVmPSIjZW1wdHktMCIvPjwvZz4KPGcgdHJhbnNmb3JtPSJ0cmFuc2xhdGUoMzg4LDI2MTkpIj48dXNlIHhsaW5rOmhyZWY9IiNyYi0wIi8+PC9nPgo8ZyB0cmFuc2Zvcm09InRyYW5zbGF0ZSg0ODUsMjYxOSkiPjx1c2UgeGxpbms6aHJlZj0iI3JlY3QtMCIvPjwvZz4KPGcgdHJhbnNmb3JtPSJ0cmFuc2xhdGUoNTgyLDI2MTkpIj48dXNlIHhsaW5rOmhyZWY9IiNuX3JiLTAiLz48L2c+CjxnIHRyYW5zZm9ybT0idHJhbnNsYXRlKDY3OSwyNjE5KSI+PHVzZSB4bGluazpocmVmPSIjYi0wIi8+PC9nPgo8ZyB0cmFuc2Zvcm09InRyYW5zbGF0ZSg5NzAsMjYxOSkiPjx1c2UgeGxpbms6aHJlZj0iI2ItMCIvPjwvZz4KPGcgdHJhbnNmb3JtPSJ0cmFuc2xhdGUoMTE2NCwyNjE5KSI+PHVzZSB4bGluazpocmVmPSIjdC0wIi8+PC9nPgo8ZyB0cmFuc2Zvcm09InRyYW5zbGF0ZSgxNDU1LDI2MTkpIj48dXNlIHhsaW5rOmhyZWY9IiNyZWN0LTAiLz48L2c+CjxnIHRyYW5zZm9ybT0idHJhbnNsYXRlKDE1NTIsMjYxOSkiPjx1c2UgeGxpbms6aHJlZj0iI2xiLTAiLz48L2c+CjxnIHRyYW5zZm9ybT0idHJhbnNsYXRlKDE2NDksMjYxOSkiPjx1c2UgeGxpbms6aHJlZj0iI25fcmItMCIvPjwvZz4KPGcgdHJhbnNmb3JtPSJ0cmFuc2xhdGUoMTc0NiwyNjE5KSI+PHVzZSB4bGluazpocmVmPSIjYi0wIi8+PC9nPgo8ZyB0cmFuc2Zvcm09InRyYW5zbGF0ZSgyMDM3LDI2MTkpIj48dXNlIHhsaW5rOmhyZWY9IiNuX3JiLTAiLz48L2c+CjxnIHRyYW5zZm9ybT0idHJhbnNsYXRlKDIxMzQsMjYxOSkiPjx1c2UgeGxpbms6aHJlZj0iI3JiLTAiLz48L2c+CjxnIHRyYW5zZm9ybT0idHJhbnNsYXRlKDIyMzEsMjYxOSkiPjx1c2UgeGxpbms6aHJlZj0iI2xiLTAiLz48L2c+CjxnIHRyYW5zZm9ybT0idHJhbnNsYXRlKDI0MjUsMjYxOSkiPjx1c2UgeGxpbms6aHJlZj0iI2ItMCIvPjwvZz4KPGcgdHJhbnNmb3JtPSJ0cmFuc2xhdGUoMzAwNywyNjE5KSI+PHVzZSB4bGluazpocmVmPSIjcnQtMCIvPjwvZz4KPGcgdHJhbnNmb3JtPSJ0cmFuc2xhdGUoMzEwNCwyNjE5KSI+PHVzZSB4bGluazpocmVmPSIjbC0wIi8+PC9nPgo8ZyB0cmFuc2Zvcm09InRyYW5zbGF0ZSgzMjk4LDI2MTkpIj48dXNlIHhsaW5rOmhyZWY9IiNlbXB0eS0wIi8+PC9nPgo8ZyB0cmFuc2Zvcm09InRyYW5zbGF0ZSgzNTg5LDI2MTkpIj48dXNlIHhsaW5rOmhyZWY9IiN0LTAiLz48L2c+CjxnIHRyYW5zZm9ybT0idHJhbnNsYXRlKDM3ODMsMjYxOSkiPjx1c2UgeGxpbms6aHJlZj0iI2ItMCIvPjwvZz4KPGcgdHJhbnNmb3JtPSJ0cmFuc2xhdGUoOTcsMjcxNikiPjx1c2UgeGxpbms6aHJlZj0iI25fcmItMCIvPjwvZz4KPGcgdHJhbnNmb3JtPSJ0cmFuc2xhdGUoMTk0LDI3MTYpIj48dXNlIHhsaW5rOmhyZWY9IiNiLTAiLz48L2c+CjxnIHRyYW5zZm9ybT0idHJhbnNsYXRlKDI5MSwyNzE2KSI+PHVzZSB4bGluazpocmVmPSIjbl9yYi0wIi8+PC9nPgo8ZyB0cmFuc2Zvcm09InRyYW5zbGF0ZSgzODgsMjcxNikiPjx1c2UgeGxpbms6aHJlZj0iI3JlY3QtMCIvPjwvZz4KPGcgdHJhbnNmb3JtPSJ0cmFuc2xhdGUoNDg1LDI3MTYpIj48dXNlIHhsaW5rOmhyZWY9IiNyZWN0LTAiLz48L2c+CjxnIHRyYW5zZm9ybT0idHJhbnNsYXRlKDU4MiwyNzE2KSI+PHVzZSB4bGluazpocmVmPSIjcmVjdC0wIi8+PC9nPgo8ZyB0cmFuc2Zvcm09InRyYW5zbGF0ZSg2NzksMjcxNikiPjx1c2UgeGxpbms6aHJlZj0iI3JlY3QtMCIvPjwvZz4KPGcgdHJhbnNmb3JtPSJ0cmFuc2xhdGUoNzc2LDI3MTYpIj48dXNlIHhsaW5rOmhyZWY9IiNsYi0wIi8+PC9nPgo8ZyB0cmFuc2Zvcm09InRyYW5zbGF0ZSg5NzAsMjcxNikiPjx1c2UgeGxpbms6aHJlZj0iI3QtMCIvPjwvZz4KPGcgdHJhbnNmb3JtPSJ0cmFuc2xhdGUoMTI2MSwyNzE2KSI+PHVzZSB4bGluazpocmVmPSIjZW1wdHktMCIvPjwvZz4KPGcgdHJhbnNmb3JtPSJ0cmFuc2xhdGUoMTQ1NSwyNzE2KSI+PHVzZSB4bGluazpocmVmPSIjcnQtMCIvPjwvZz4KPGcgdHJhbnNmb3JtPSJ0cmFuc2xhdGUoMTU1MiwyNzE2KSI+PHVzZSB4bGluazpocmVmPSIjcmVjdC0wIi8+PC9nPgo8ZyB0cmFuc2Zvcm09InRyYW5zbGF0ZSgxNjQ5LDI3MTYpIj48dXNlIHhsaW5rOmhyZWY9IiNyZWN0LTAiLz48L2c+CjxnIHRyYW5zZm9ybT0idHJhbnNsYXRlKDE3NDYsMjcxNikiPjx1c2UgeGxpbms6aHJlZj0iI3JlY3QtMCIvPjwvZz4KPGcgdHJhbnNmb3JtPSJ0cmFuc2xhdGUoMTg0MywyNzE2KSI+PHVzZSB4bGluazpocmVmPSIjbC0wIi8+PC9nPgo8ZyB0cmFuc2Zvcm09InRyYW5zbGF0ZSgyMDM3LDI3MTYpIj48dXNlIHhsaW5rOmhyZWY9IiNyYi0wIi8+PC9nPgo8ZyB0cmFuc2Zvcm09InRyYW5zbGF0ZSgyMTM0LDI3MTYpIj48dXNlIHhsaW5rOmhyZWY9IiNyZWN0LTAiLz48L2c+CjxnIHRyYW5zZm9ybT0idHJhbnNsYXRlKDIyMzEsMjcxNikiPjx1c2UgeGxpbms6aHJlZj0iI3JlY3QtMCIvPjwvZz4KPGcgdHJhbnNmb3JtPSJ0cmFuc2xhdGUoMjQyNSwyNzE2KSI+PHVzZSB4bGluazpocmVmPSIjdC0wIi8+PC9nPgo8ZyB0cmFuc2Zvcm09InRyYW5zbGF0ZSgyNjE5LDI3MTYpIj48dXNlIHhsaW5rOmhyZWY9IiNyLTAiLz48L2c+CjxnIHRyYW5zZm9ybT0idHJhbnNsYXRlKDI3MTYsMjcxNikiPjx1c2UgeGxpbms6aHJlZj0iI3JlY3QtMCIvPjwvZz4KPGcgdHJhbnNmb3JtPSJ0cmFuc2xhdGUoMjgxMywyNzE2KSI+PHVzZSB4bGluazpocmVmPSIjbC0wIi8+PC9nPgo8ZyB0cmFuc2Zvcm09InRyYW5zbGF0ZSgzNjg2LDI3MTYpIj48dXNlIHhsaW5rOmhyZWY9IiNuX3JiLTAiLz48L2c+CjxnIHRyYW5zZm9ybT0idHJhbnNsYXRlKDM3ODMsMjcxNikiPjx1c2UgeGxpbms6aHJlZj0iI3JlY3QtMCIvPjwvZz4KPGcgdHJhbnNmb3JtPSJ0cmFuc2xhdGUoMzg4MCwyNzE2KSI+PHVzZSB4bGluazpocmVmPSIjbGItMCIvPjwvZz4KPGcgdHJhbnNmb3JtPSJ0cmFuc2xhdGUoMCwyODEzKSI+PHVzZSB4bGluazpocmVmPSIjbl9yYi0wIi8+PC9nPgo8ZyB0cmFuc2Zvcm09InRyYW5zbGF0ZSg5NywyODEzKSI+PHVzZSB4bGluazpocmVmPSIjcmItMCIvPjwvZz4KPGcgdHJhbnNmb3JtPSJ0cmFuc2xhdGUoMTk0LDI4MTMpIj48dXNlIHhsaW5rOmhyZWY9IiNyZWN0LTAiLz48L2c+CjxnIHRyYW5zZm9ybT0idHJhbnNsYXRlKDI5MSwyODEzKSI+PHVzZSB4bGluazpocmVmPSIjcmVjdC0wIi8+PC9nPgo8ZyB0cmFuc2Zvcm09InRyYW5zbGF0ZSgzODgsMjgxMykiPjx1c2UgeGxpbms6aHJlZj0iI3JlY3QtMCIvPjwvZz4KPGcgdHJhbnNmb3JtPSJ0cmFuc2xhdGUoNjc5LDI4MTMpIj48dXNlIHhsaW5rOmhyZWY9IiNyZWN0LTAiLz48L2c+CjxnIHRyYW5zZm9ybT0idHJhbnNsYXRlKDc3NiwyODEzKSI+PHVzZSB4bGluazpocmVmPSIjbHQtMCIvPjwvZz4KPGcgdHJhbnNmb3JtPSJ0cmFuc2xhdGUoMTA2NywyODEzKSI+PHVzZSB4bGluazpocmVmPSIjci0wIi8+PC9nPgo8ZyB0cmFuc2Zvcm09InRyYW5zbGF0ZSgxMTY0LDI4MTMpIj48dXNlIHhsaW5rOmhyZWY9IiNsYi0wIi8+PC9nPgo8ZyB0cmFuc2Zvcm09InRyYW5zbGF0ZSgxNTUyLDI4MTMpIj48dXNlIHhsaW5rOmhyZWY9IiN0LTAiLz48L2c+CjxnIHRyYW5zZm9ybT0idHJhbnNsYXRlKDE3NDYsMjgxMykiPjx1c2UgeGxpbms6aHJlZj0iI3JlY3QtMCIvPjwvZz4KPGcgdHJhbnNmb3JtPSJ0cmFuc2xhdGUoMjAzNywyODEzKSI+PHVzZSB4bGluazpocmVmPSIjcmVjdC0wIi8+PC9nPgo8ZyB0cmFuc2Zvcm09InRyYW5zbGF0ZSgyMjMxLDI4MTMpIj48dXNlIHhsaW5rOmhyZWY9IiN0LTAiLz48L2c+CjxnIHRyYW5zZm9ybT0idHJhbnNsYXRlKDI1MjIsMjgxMykiPjx1c2UgeGxpbms6aHJlZj0iI2VtcHR5LTAiLz48L2c+CjxnIHRyYW5zZm9ybT0idHJhbnNsYXRlKDI3MTYsMjgxMykiPjx1c2UgeGxpbms6aHJlZj0iI3JlY3QtMCIvPjwvZz4KPGcgdHJhbnNmb3JtPSJ0cmFuc2xhdGUoMjkxMCwyODEzKSI+PHVzZSB4bGluazpocmVmPSIjZW1wdHktMCIvPjwvZz4KPGcgdHJhbnNmb3JtPSJ0cmFuc2xhdGUoMzM5NSwyODEzKSI+PHVzZSB4bGluazpocmVmPSIjZW1wdHktMCIvPjwvZz4KPGcgdHJhbnNmb3JtPSJ0cmFuc2xhdGUoMzQ5MiwyODEzKSI+PHVzZSB4bGluazpocmVmPSIjbl9yYi0wIi8+PC9nPgo8ZyB0cmFuc2Zvcm09InRyYW5zbGF0ZSgzNTg5LDI4MTMpIj48dXNlIHhsaW5rOmhyZWY9IiNyYi0wIi8+PC9nPgo8ZyB0cmFuc2Zvcm09InRyYW5zbGF0ZSgzNjg2LDI4MTMpIj48dXNlIHhsaW5rOmhyZWY9IiNyZWN0LTAiLz48L2c+CjxnIHRyYW5zZm9ybT0idHJhbnNsYXRlKDM3ODMsMjgxMykiPjx1c2UgeGxpbms6aHJlZj0iI3JlY3QtMCIvPjwvZz4KPGcgdHJhbnNmb3JtPSJ0cmFuc2xhdGUoMzg4MCwyODEzKSI+PHVzZSB4bGluazpocmVmPSIjcmVjdC0wIi8+PC9nPgo8ZyB0cmFuc2Zvcm09InRyYW5zbGF0ZSgwLDI5MTApIj48dXNlIHhsaW5rOmhyZWY9IiNyLTAiLz48L2c+CjxnIHRyYW5zZm9ybT0idHJhbnNsYXRlKDk3LDI5MTApIj48dXNlIHhsaW5rOmhyZWY9IiNyZWN0LTAiLz48L2c+CjxnIHRyYW5zZm9ybT0idHJhbnNsYXRlKDE5NCwyOTEwKSI+PHVzZSB4bGluazpocmVmPSIjcmVjdC0wIi8+PC9nPgo8ZyB0cmFuc2Zvcm09InRyYW5zbGF0ZSgzODgsMjkxMCkiPjx1c2UgeGxpbms6aHJlZj0iI3JlY3QtMCIvPjwvZz4KPGcgdHJhbnNmb3JtPSJ0cmFuc2xhdGUoNDg1LDI5MTApIj48dXNlIHhsaW5rOmhyZWY9IiNyZWN0LTAiLz48L2c+CjxnIHRyYW5zZm9ybT0idHJhbnNsYXRlKDU4MiwyOTEwKSI+PHVzZSB4bGluazpocmVmPSIjcmVjdC0wIi8+PC9nPgo8ZyB0cmFuc2Zvcm09InRyYW5zbGF0ZSg2NzksMjkxMCkiPjx1c2UgeGxpbms6aHJlZj0iI2x0LTAiLz48L2c+CjxnIHRyYW5zZm9ybT0idHJhbnNsYXRlKDg3MywyOTEwKSI+PHVzZSB4bGluazpocmVmPSIjZW1wdHktMCIvPjwvZz4KPGcgdHJhbnNmb3JtPSJ0cmFuc2xhdGUoMTE2NCwyOTEwKSI+PHVzZSB4bGluazpocmVmPSIjcmVjdC0wIi8+PC9nPgo8ZyB0cmFuc2Zvcm09InRyYW5zbGF0ZSgxMjYxLDI5MTApIj48dXNlIHhsaW5rOmhyZWY9IiNsYi0wIi8+PC9nPgo8ZyB0cmFuc2Zvcm09InRyYW5zbGF0ZSgxNDU1LDI5MTApIj48dXNlIHhsaW5rOmhyZWY9IiNlbXB0eS0wIi8+PC9nPgo8ZyB0cmFuc2Zvcm09InRyYW5zbGF0ZSgxNjQ5LDI5MTApIj48dXNlIHhsaW5rOmhyZWY9IiNyLTAiLz48L2c+CjxnIHRyYW5zZm9ybT0idHJhbnNsYXRlKDE3NDYsMjkxMCkiPjx1c2UgeGxpbms6aHJlZj0iI3JlY3QtMCIvPjwvZz4KPGcgdHJhbnNmb3JtPSJ0cmFuc2xhdGUoMTg0MywyOTEwKSI+PHVzZSB4bGluazpocmVmPSIjbGItMCIvPjwvZz4KPGcgdHJhbnNmb3JtPSJ0cmFuc2xhdGUoMjAzNywyOTEwKSI+PHVzZSB4bGluazpocmVmPSIjcnQtMCIvPjwvZz4KPGcgdHJhbnNmb3JtPSJ0cmFuc2xhdGUoMjEzNCwyOTEwKSI+PHVzZSB4bGluazpocmVmPSIjbGItMCIvPjwvZz4KPGcgdHJhbnNmb3JtPSJ0cmFuc2xhdGUoMjQyNSwyOTEwKSI+PHVzZSB4bGluazpocmVmPSIjZW1wdHktMCIvPjwvZz4KPGcgdHJhbnNmb3JtPSJ0cmFuc2xhdGUoMjYxOSwyOTEwKSI+PHVzZSB4bGluazpocmVmPSIjbl9yYi0wIi8+PC9nPgo8ZyB0cmFuc2Zvcm09InRyYW5zbGF0ZSgyNzE2LDI5MTApIj48dXNlIHhsaW5rOmhyZWY9IiNyZWN0LTAiLz48L2c+CjxnIHRyYW5zZm9ybT0idHJhbnNsYXRlKDI4MTMsMjkxMCkiPjx1c2UgeGxpbms6aHJlZj0iI2wtMCIvPjwvZz4KPGcgdHJhbnNmb3JtPSJ0cmFuc2xhdGUoMzAwNywyOTEwKSI+PHVzZSB4bGluazpocmVmPSIjZW1wdHktMCIvPjwvZz4KPGcgdHJhbnNmb3JtPSJ0cmFuc2xhdGUoMzIwMSwyOTEwKSI+PHVzZSB4bGluazpocmVmPSIjZW1wdHktMCIvPjwvZz4KPGcgdHJhbnNmb3JtPSJ0cmFuc2xhdGUoMzQ5MiwyOTEwKSI+PHVzZSB4bGluazpocmVmPSIjci0wIi8+PC9nPgo8ZyB0cmFuc2Zvcm09InRyYW5zbGF0ZSgzNTg5LDI5MTApIj48dXNlIHhsaW5rOmhyZWY9IiNyZWN0LTAiLz48L2c+CjxnIHRyYW5zZm9ybT0idHJhbnNsYXRlKDM2ODYsMjkxMCkiPjx1c2UgeGxpbms6aHJlZj0iI3JlY3QtMCIvPjwvZz4KPGcgdHJhbnNmb3JtPSJ0cmFuc2xhdGUoMzc4MywyOTEwKSI+PHVzZSB4bGluazpocmVmPSIjcmVjdC0wIi8+PC9nPgo8ZyB0cmFuc2Zvcm09InRyYW5zbGF0ZSgzODgwLDI5MTApIj48dXNlIHhsaW5rOmhyZWY9IiNyZWN0LTAiLz48L2c+CjxnIHRyYW5zZm9ybT0idHJhbnNsYXRlKDE5NCwzMDA3KSI+PHVzZSB4bGluazpocmVmPSIjcmVjdC0wIi8+PC9nPgo8ZyB0cmFuc2Zvcm09InRyYW5zbGF0ZSgyOTEsMzAwNykiPjx1c2UgeGxpbms6aHJlZj0iI3JlY3QtMCIvPjwvZz4KPGcgdHJhbnNmb3JtPSJ0cmFuc2xhdGUoMzg4LDMwMDcpIj48dXNlIHhsaW5rOmhyZWY9IiNsdC0wIi8+PC9nPgo8ZyB0cmFuc2Zvcm09InRyYW5zbGF0ZSg3NzYsMzAwNykiPjx1c2UgeGxpbms6aHJlZj0iI2ItMCIvPjwvZz4KPGcgdHJhbnNmb3JtPSJ0cmFuc2xhdGUoOTcwLDMwMDcpIj48dXNlIHhsaW5rOmhyZWY9IiNlbXB0eS0wIi8+PC9nPgo8ZyB0cmFuc2Zvcm09InRyYW5zbGF0ZSgxMDY3LDMwMDcpIj48dXNlIHhsaW5rOmhyZWY9IiNuX3JiLTAiLz48L2c+CjxnIHRyYW5zZm9ybT0idHJhbnNsYXRlKDExNjQsMzAwNykiPjx1c2UgeGxpbms6aHJlZj0iI3JlY3QtMCIvPjwvZz4KPGcgdHJhbnNmb3JtPSJ0cmFuc2xhdGUoMTI2MSwzMDA3KSI+PHVzZSB4bGluazpocmVmPSIjcmVjdC0wIi8+PC9nPgo8ZyB0cmFuc2Zvcm09InRyYW5zbGF0ZSgxMzU4LDMwMDcpIj48dXNlIHhsaW5rOmhyZWY9IiNsLTAiLz48L2c+CjxnIHRyYW5zZm9ybT0idHJhbnNsYXRlKDE4NDMsMzAwNykiPjx1c2UgeGxpbms6aHJlZj0iI3J0LTAiLz48L2c+CjxnIHRyYW5zZm9ybT0idHJhbnNsYXRlKDE5NDAsMzAwNykiPjx1c2UgeGxpbms6aHJlZj0iI2wtMCIvPjwvZz4KPGcgdHJhbnNmb3JtPSJ0cmFuc2xhdGUoMjEzNCwzMDA3KSI+PHVzZSB4bGluazpocmVmPSIjcmVjdC0wIi8+PC9nPgo8ZyB0cmFuc2Zvcm09InRyYW5zbGF0ZSgyMjMxLDMwMDcpIj48dXNlIHhsaW5rOmhyZWY9IiNuX3JiLTAiLz48L2c+CjxnIHRyYW5zZm9ybT0idHJhbnNsYXRlKDIzMjgsMzAwNykiPjx1c2UgeGxpbms6aHJlZj0iI2ItMCIvPjwvZz4KPGcgdHJhbnNmb3JtPSJ0cmFuc2xhdGUoMjUyMiwzMDA3KSI+PHVzZSB4bGluazpocmVmPSIjci0wIi8+PC9nPgo8ZyB0cmFuc2Zvcm09InRyYW5zbGF0ZSgyNjE5LDMwMDcpIj48dXNlIHhsaW5rOmhyZWY9IiNyZWN0LTAiLz48L2c+CjxnIHRyYW5zZm9ybT0idHJhbnNsYXRlKDI3MTYsMzAwNykiPjx1c2UgeGxpbms6aHJlZj0iI2x0LTAiLz48L2c+CjxnIHRyYW5zZm9ybT0idHJhbnNsYXRlKDMyMDEsMzAwNykiPjx1c2UgeGxpbms6aHJlZj0iI25fcmItMCIvPjwvZz4KPGcgdHJhbnNmb3JtPSJ0cmFuc2xhdGUoMzI5OCwzMDA3KSI+PHVzZSB4bGluazpocmVmPSIjcmItMCIvPjwvZz4KPGcgdHJhbnNmb3JtPSJ0cmFuc2xhdGUoMzM5NSwzMDA3KSI+PHVzZSB4bGluazpocmVmPSIjbGItMCIvPjwvZz4KPGcgdHJhbnNmb3JtPSJ0cmFuc2xhdGUoMzQ5MiwzMDA3KSI+PHVzZSB4bGluazpocmVmPSIjbl9yYi0wIi8+PC9nPgo8ZyB0cmFuc2Zvcm09InRyYW5zbGF0ZSgzNTg5LDMwMDcpIj48dXNlIHhsaW5rOmhyZWY9IiNyZWN0LTAiLz48L2c+CjxnIHRyYW5zZm9ybT0idHJhbnNsYXRlKDM4ODAsMzAwNykiPjx1c2UgeGxpbms6aHJlZj0iI3QtMCIvPjwvZz4KPGcgdHJhbnNmb3JtPSJ0cmFuc2xhdGUoMCwzMTA0KSI+PHVzZSB4bGluazpocmVmPSIjci0wIi8+PC9nPgo8ZyB0cmFuc2Zvcm09InRyYW5zbGF0ZSg5NywzMTA0KSI+PHVzZSB4bGluazpocmVmPSIjcmVjdC0wIi8+PC9nPgo8ZyB0cmFuc2Zvcm09InRyYW5zbGF0ZSgxOTQsMzEwNCkiPjx1c2UgeGxpbms6aHJlZj0iI3JlY3QtMCIvPjwvZz4KPGcgdHJhbnNmb3JtPSJ0cmFuc2xhdGUoMjkxLDMxMDQpIj48dXNlIHhsaW5rOmhyZWY9IiNsdC0wIi8+PC9nPgo8ZyB0cmFuc2Zvcm09InRyYW5zbGF0ZSg0ODUsMzEwNCkiPjx1c2UgeGxpbms6aHJlZj0iI3ItMCIvPjwvZz4KPGcgdHJhbnNmb3JtPSJ0cmFuc2xhdGUoNTgyLDMxMDQpIj48dXNlIHhsaW5rOmhyZWY9IiNsLTAiLz48L2c+CjxnIHRyYW5zZm9ybT0idHJhbnNsYXRlKDc3NiwzMTA0KSI+PHVzZSB4bGluazpocmVmPSIjcmVjdC0wIi8+PC9nPgo8ZyB0cmFuc2Zvcm09InRyYW5zbGF0ZSgxMDY3LDMxMDQpIj48dXNlIHhsaW5rOmhyZWY9IiNyYi0wIi8+PC9nPgo8ZyB0cmFuc2Zvcm09InRyYW5zbGF0ZSgxMTY0LDMxMDQpIj48dXNlIHhsaW5rOmhyZWY9IiNyZWN0LTAiLz48L2c+CjxnIHRyYW5zZm9ybT0idHJhbnNsYXRlKDEyNjEsMzEwNCkiPjx1c2UgeGxpbms6aHJlZj0iI2x0LTAiLz48L2c+CjxnIHRyYW5zZm9ybT0idHJhbnNsYXRlKDE0NTUsMzEwNCkiPjx1c2UgeGxpbms6aHJlZj0iI2VtcHR5LTAiLz48L2c+CjxnIHRyYW5zZm9ybT0idHJhbnNsYXRlKDE3NDYsMzEwNCkiPjx1c2UgeGxpbms6aHJlZj0iI2VtcHR5LTAiLz48L2c+CjxnIHRyYW5zZm9ybT0idHJhbnNsYXRlKDIwMzcsMzEwNCkiPjx1c2UgeGxpbms6aHJlZj0iI25fcmItMCIvPjwvZz4KPGcgdHJhbnNmb3JtPSJ0cmFuc2xhdGUoMjEzNCwzMTA0KSI+PHVzZSB4bGluazpocmVmPSIjcmVjdC0wIi8+PC9nPgo8ZyB0cmFuc2Zvcm09InRyYW5zbGF0ZSgyMjMxLDMxMDQpIj48dXNlIHhsaW5rOmhyZWY9IiNyZWN0LTAiLz48L2c+CjxnIHRyYW5zZm9ybT0idHJhbnNsYXRlKDIzMjgsMzEwNCkiPjx1c2UgeGxpbms6aHJlZj0iI2x0LTAiLz48L2c+CjxnIHRyYW5zZm9ybT0idHJhbnNsYXRlKDI5MTAsMzEwNCkiPjx1c2UgeGxpbms6aHJlZj0iI3JiLTAiLz48L2c+CjxnIHRyYW5zZm9ybT0idHJhbnNsYXRlKDMwMDcsMzEwNCkiPjx1c2UgeGxpbms6aHJlZj0iI3JlY3QtMCIvPjwvZz4KPGcgdHJhbnNmb3JtPSJ0cmFuc2xhdGUoMzEwNCwzMTA0KSI+PHVzZSB4bGluazpocmVmPSIjcmVjdC0wIi8+PC9nPgo8ZyB0cmFuc2Zvcm09InRyYW5zbGF0ZSgzMjAxLDMxMDQpIj48dXNlIHhsaW5rOmhyZWY9IiNyZWN0LTAiLz48L2c+CjxnIHRyYW5zZm9ybT0idHJhbnNsYXRlKDMyOTgsMzEwNCkiPjx1c2UgeGxpbms6aHJlZj0iI3JlY3QtMCIvPjwvZz4KPGcgdHJhbnNmb3JtPSJ0cmFuc2xhdGUoMzM5NSwzMTA0KSI+PHVzZSB4bGluazpocmVmPSIjcmVjdC0wIi8+PC9nPgo8ZyB0cmFuc2Zvcm09InRyYW5zbGF0ZSgzNDkyLDMxMDQpIj48dXNlIHhsaW5rOmhyZWY9IiNyZWN0LTAiLz48L2c+CjxnIHRyYW5zZm9ybT0idHJhbnNsYXRlKDM1ODksMzEwNCkiPjx1c2UgeGxpbms6aHJlZj0iI2x0LTAiLz48L2c+CjxnIHRyYW5zZm9ybT0idHJhbnNsYXRlKDM3ODMsMzEwNCkiPjx1c2UgeGxpbms6aHJlZj0iI2VtcHR5LTAiLz48L2c+CjxnIHRyYW5zZm9ybT0idHJhbnNsYXRlKDc3NiwzMjAxKSI+PHVzZSB4bGluazpocmVmPSIjcmVjdC0wIi8+PC9nPgo8ZyB0cmFuc2Zvcm09InRyYW5zbGF0ZSg4NzMsMzIwMSkiPjx1c2UgeGxpbms6aHJlZj0iI2wtMCIvPjwvZz4KPGcgdHJhbnNmb3JtPSJ0cmFuc2xhdGUoOTcwLDMyMDEpIj48dXNlIHhsaW5rOmhyZWY9IiNuX3JiLTAiLz48L2c+CjxnIHRyYW5zZm9ybT0idHJhbnNsYXRlKDEwNjcsMzIwMSkiPjx1c2UgeGxpbms6aHJlZj0iI3JlY3QtMCIvPjwvZz4KPGcgdHJhbnNmb3JtPSJ0cmFuc2xhdGUoMTU1MiwzMjAxKSI+PHVzZSB4bGluazpocmVmPSIjZW1wdHktMCIvPjwvZz4KPGcgdHJhbnNmb3JtPSJ0cmFuc2xhdGUoMTg0MywzMjAxKSI+PHVzZSB4bGluazpocmVmPSIjZW1wdHktMCIvPjwvZz4KPGcgdHJhbnNmb3JtPSJ0cmFuc2xhdGUoMTk0MCwzMjAxKSI+PHVzZSB4bGluazpocmVmPSIjbl9yYi0wIi8+PC9nPgo8ZyB0cmFuc2Zvcm09InRyYW5zbGF0ZSgyMDM3LDMyMDEpIj48dXNlIHhsaW5rOmhyZWY9IiNyYi0wIi8+PC9nPgo8ZyB0cmFuc2Zvcm09InRyYW5zbGF0ZSgyMTM0LDMyMDEpIj48dXNlIHhsaW5rOmhyZWY9IiNyZWN0LTAiLz48L2c+CjxnIHRyYW5zZm9ybT0idHJhbnNsYXRlKDIyMzEsMzIwMSkiPjx1c2UgeGxpbms6aHJlZj0iI2x0LTAiLz48L2c+CjxnIHRyYW5zZm9ybT0idHJhbnNsYXRlKDI0MjUsMzIwMSkiPjx1c2UgeGxpbms6aHJlZj0iI3ItMCIvPjwvZz4KPGcgdHJhbnNmb3JtPSJ0cmFuc2xhdGUoMjUyMiwzMjAxKSI+PHVzZSB4bGluazpocmVmPSIjcmVjdC0wIi8+PC9nPgo8ZyB0cmFuc2Zvcm09InRyYW5zbGF0ZSgyNjE5LDMyMDEpIj48dXNlIHhsaW5rOmhyZWY9IiNsYi0wIi8+PC9nPgo8ZyB0cmFuc2Zvcm09InRyYW5zbGF0ZSgyODEzLDMyMDEpIj48dXNlIHhsaW5rOmhyZWY9IiNuX3JiLTAiLz48L2c+CjxnIHRyYW5zZm9ybT0idHJhbnNsYXRlKDI5MTAsMzIwMSkiPjx1c2UgeGxpbms6aHJlZj0iI3JlY3QtMCIvPjwvZz4KPGcgdHJhbnNmb3JtPSJ0cmFuc2xhdGUoMzEwNCwzMjAxKSI+PHVzZSB4bGluazpocmVmPSIjcmVjdC0wIi8+PC9nPgo8ZyB0cmFuc2Zvcm09InRyYW5zbGF0ZSgzNDkyLDMyMDEpIj48dXNlIHhsaW5rOmhyZWY9IiNyZWN0LTAiLz48L2c+CjxnIHRyYW5zZm9ybT0idHJhbnNsYXRlKDM4ODAsMzIwMSkiPjx1c2UgeGxpbms6aHJlZj0iI2ItMCIvPjwvZz4KPGcgdHJhbnNmb3JtPSJ0cmFuc2xhdGUoNzc2LDMyOTgpIj48dXNlIHhsaW5rOmhyZWY9IiNyZWN0LTAiLz48L2c+CjxnIHRyYW5zZm9ybT0idHJhbnNsYXRlKDk3MCwzMjk4KSI+PHVzZSB4bGluazpocmVmPSIjcmItMCIvPjwvZz4KPGcgdHJhbnNmb3JtPSJ0cmFuc2xhdGUoMTA2NywzMjk4KSI+PHVzZSB4bGluazpocmVmPSIjcmVjdC0wIi8+PC9nPgo8ZyB0cmFuc2Zvcm09InRyYW5zbGF0ZSgxMTY0LDMyOTgpIj48dXNlIHhsaW5rOmhyZWY9IiNyZWN0LTAiLz48L2c+CjxnIHRyYW5zZm9ybT0idHJhbnNsYXRlKDEyNjEsMzI5OCkiPjx1c2UgeGxpbms6aHJlZj0iI2xiLTAiLz48L2c+CjxnIHRyYW5zZm9ybT0idHJhbnNsYXRlKDE2NDksMzI5OCkiPjx1c2UgeGxpbms6aHJlZj0iI3ItMCIvPjwvZz4KPGcgdHJhbnNmb3JtPSJ0cmFuc2xhdGUoMTc0NiwzMjk4KSI+PHVzZSB4bGluazpocmVmPSIjbC0wIi8+PC9nPgo8ZyB0cmFuc2Zvcm09InRyYW5zbGF0ZSgxOTQwLDMyOTgpIj48dXNlIHhsaW5rOmhyZWY9IiNyLTAiLz48L2c+CjxnIHRyYW5zZm9ybT0idHJhbnNsYXRlKDIwMzcsMzI5OCkiPjx1c2UgeGxpbms6aHJlZj0iI3JlY3QtMCIvPjwvZz4KPGcgdHJhbnNmb3JtPSJ0cmFuc2xhdGUoMjEzNCwzMjk4KSI+PHVzZSB4bGluazpocmVmPSIjcmVjdC0wIi8+PC9nPgo8ZyB0cmFuc2Zvcm09InRyYW5zbGF0ZSgyNTIyLDMyOTgpIj48dXNlIHhsaW5rOmhyZWY9IiNydC0wIi8+PC9nPgo8ZyB0cmFuc2Zvcm09InRyYW5zbGF0ZSgyNjE5LDMyOTgpIj48dXNlIHhsaW5rOmhyZWY9IiNyZWN0LTAiLz48L2c+CjxnIHRyYW5zZm9ybT0idHJhbnNsYXRlKDI4MTMsMzI5OCkiPjx1c2UgeGxpbms6aHJlZj0iI3ItMCIvPjwvZz4KPGcgdHJhbnNmb3JtPSJ0cmFuc2xhdGUoMjkxMCwzMjk4KSI+PHVzZSB4bGluazpocmVmPSIjcmVjdC0wIi8+PC9nPgo8ZyB0cmFuc2Zvcm09InRyYW5zbGF0ZSgzMDA3LDMyOTgpIj48dXNlIHhsaW5rOmhyZWY9IiNyZWN0LTAiLz48L2c+CjxnIHRyYW5zZm9ybT0idHJhbnNsYXRlKDMxMDQsMzI5OCkiPjx1c2UgeGxpbms6aHJlZj0iI3JlY3QtMCIvPjwvZz4KPGcgdHJhbnNmb3JtPSJ0cmFuc2xhdGUoMzI5OCwzMjk4KSI+PHVzZSB4bGluazpocmVmPSIjZW1wdHktMCIvPjwvZz4KPGcgdHJhbnNmb3JtPSJ0cmFuc2xhdGUoMzQ5MiwzMjk4KSI+PHVzZSB4bGluazpocmVmPSIjcmVjdC0wIi8+PC9nPgo8ZyB0cmFuc2Zvcm09InRyYW5zbGF0ZSgzNjg2LDMyOTgpIj48dXNlIHhsaW5rOmhyZWY9IiNlbXB0eS0wIi8+PC9nPgo8ZyB0cmFuc2Zvcm09InRyYW5zbGF0ZSgzODgwLDMyOTgpIj48dXNlIHhsaW5rOmhyZWY9IiN0LTAiLz48L2c+CjxnIHRyYW5zZm9ybT0idHJhbnNsYXRlKDc3NiwzMzk1KSI+PHVzZSB4bGluazpocmVmPSIjdC0wIi8+PC9nPgo8ZyB0cmFuc2Zvcm09InRyYW5zbGF0ZSg5NzAsMzM5NSkiPjx1c2UgeGxpbms6aHJlZj0iI3QtMCIvPjwvZz4KPGcgdHJhbnNmb3JtPSJ0cmFuc2xhdGUoMTI2MSwzMzk1KSI+PHVzZSB4bGluazpocmVmPSIjdC0wIi8+PC9nPgo8ZyB0cmFuc2Zvcm09InRyYW5zbGF0ZSgxNDU1LDMzOTUpIj48dXNlIHhsaW5rOmhyZWY9IiNyYi0wIi8+PC9nPgo8ZyB0cmFuc2Zvcm09InRyYW5zbGF0ZSgxNTUyLDMzOTUpIj48dXNlIHhsaW5rOmhyZWY9IiNsLTAiLz48L2c+CjxnIHRyYW5zZm9ybT0idHJhbnNsYXRlKDIwMzcsMzM5NSkiPjx1c2UgeGxpbms6aHJlZj0iI3JlY3QtMCIvPjwvZz4KPGcgdHJhbnNmb3JtPSJ0cmFuc2xhdGUoMjEzNCwzMzk1KSI+PHVzZSB4bGluazpocmVmPSIjcmVjdC0wIi8+PC9nPgo8ZyB0cmFuc2Zvcm09InRyYW5zbGF0ZSgyMzI4LDMzOTUpIj48dXNlIHhsaW5rOmhyZWY9IiNlbXB0eS0wIi8+PC9nPgo8ZyB0cmFuc2Zvcm09InRyYW5zbGF0ZSgyNjE5LDMzOTUpIj48dXNlIHhsaW5rOmhyZWY9IiNyZWN0LTAiLz48L2c+CjxnIHRyYW5zZm9ybT0idHJhbnNsYXRlKDI3MTYsMzM5NSkiPjx1c2UgeGxpbms6aHJlZj0iI2wtMCIvPjwvZz4KPGcgdHJhbnNmb3JtPSJ0cmFuc2xhdGUoMjkxMCwzMzk1KSI+PHVzZSB4bGluazpocmVmPSIjcmVjdC0wIi8+PC9nPgo8ZyB0cmFuc2Zvcm09InRyYW5zbGF0ZSgzMDA3LDMzOTUpIj48dXNlIHhsaW5rOmhyZWY9IiNyZWN0LTAiLz48L2c+CjxnIHRyYW5zZm9ybT0idHJhbnNsYXRlKDMxMDQsMzM5NSkiPjx1c2UgeGxpbms6aHJlZj0iI3JlY3QtMCIvPjwvZz4KPGcgdHJhbnNmb3JtPSJ0cmFuc2xhdGUoMzM5NSwzMzk1KSI+PHVzZSB4bGluazpocmVmPSIjbl9yYi0wIi8+PC9nPgo8ZyB0cmFuc2Zvcm09InRyYW5zbGF0ZSgzNDkyLDMzOTUpIj48dXNlIHhsaW5rOmhyZWY9IiNyZWN0LTAiLz48L2c+CjxnIHRyYW5zZm9ybT0idHJhbnNsYXRlKDM1ODksMzM5NSkiPjx1c2UgeGxpbms6aHJlZj0iI2wtMCIvPjwvZz4KPGcgdHJhbnNmb3JtPSJ0cmFuc2xhdGUoMzc4MywzMzk1KSI+PHVzZSB4bGluazpocmVmPSIjZW1wdHktMCIvPjwvZz4KPGcgdHJhbnNmb3JtPSJ0cmFuc2xhdGUoODczLDM0OTIpIj48dXNlIHhsaW5rOmhyZWY9IiNiLTAiLz48L2c+CjxnIHRyYW5zZm9ybT0idHJhbnNsYXRlKDEwNjcsMzQ5MikiPjx1c2UgeGxpbms6aHJlZj0iI25fcmItMCIvPjwvZz4KPGcgdHJhbnNmb3JtPSJ0cmFuc2xhdGUoMTE2NCwzNDkyKSI+PHVzZSB4bGluazpocmVmPSIjYi0wIi8+PC9nPgo8ZyB0cmFuc2Zvcm09InRyYW5zbGF0ZSgxNDU1LDM0OTIpIj48dXNlIHhsaW5rOmhyZWY9IiN0LTAiLz48L2c+CjxnIHRyYW5zZm9ybT0idHJhbnNsYXRlKDE3NDYsMzQ5MikiPjx1c2UgeGxpbms6aHJlZj0iI3ItMCIvPjwvZz4KPGcgdHJhbnNmb3JtPSJ0cmFuc2xhdGUoMTg0MywzNDkyKSI+PHVzZSB4bGluazpocmVmPSIjcmVjdC0wIi8+PC9nPgo8ZyB0cmFuc2Zvcm09InRyYW5zbGF0ZSgxOTQwLDM0OTIpIj48dXNlIHhsaW5rOmhyZWY9IiNyZWN0LTAiLz48L2c+CjxnIHRyYW5zZm9ybT0idHJhbnNsYXRlKDIwMzcsMzQ5MikiPjx1c2UgeGxpbms6aHJlZj0iI3JlY3QtMCIvPjwvZz4KPGcgdHJhbnNmb3JtPSJ0cmFuc2xhdGUoMjEzNCwzNDkyKSI+PHVzZSB4bGluazpocmVmPSIjbHQtMCIvPjwvZz4KPGcgdHJhbnNmb3JtPSJ0cmFuc2xhdGUoMjUyMiwzNDkyKSI+PHVzZSB4bGluazpocmVmPSIjcmItMCIvPjwvZz4KPGcgdHJhbnNmb3JtPSJ0cmFuc2xhdGUoMjYxOSwzNDkyKSI+PHVzZSB4bGluazpocmVmPSIjbHQtMCIvPjwvZz4KPGcgdHJhbnNmb3JtPSJ0cmFuc2xhdGUoMjcxNiwzNDkyKSI+PHVzZSB4bGluazpocmVmPSIjbl9yYi0wIi8+PC9nPgo8ZyB0cmFuc2Zvcm09InRyYW5zbGF0ZSgyODEzLDM0OTIpIj48dXNlIHhsaW5rOmhyZWY9IiNyYi0wIi8+PC9nPgo8ZyB0cmFuc2Zvcm09InRyYW5zbGF0ZSgyOTEwLDM0OTIpIj48dXNlIHhsaW5rOmhyZWY9IiNyZWN0LTAiLz48L2c+CjxnIHRyYW5zZm9ybT0idHJhbnNsYXRlKDMwMDcsMzQ5MikiPjx1c2UgeGxpbms6aHJlZj0iI3JlY3QtMCIvPjwvZz4KPGcgdHJhbnNmb3JtPSJ0cmFuc2xhdGUoMzEwNCwzNDkyKSI+PHVzZSB4bGluazpocmVmPSIjcmVjdC0wIi8+PC9nPgo8ZyB0cmFuc2Zvcm09InRyYW5zbGF0ZSgzMjAxLDM0OTIpIj48dXNlIHhsaW5rOmhyZWY9IiNyZWN0LTAiLz48L2c+CjxnIHRyYW5zZm9ybT0idHJhbnNsYXRlKDMyOTgsMzQ5MikiPjx1c2UgeGxpbms6aHJlZj0iI3JlY3QtMCIvPjwvZz4KPGcgdHJhbnNmb3JtPSJ0cmFuc2xhdGUoMzM5NSwzNDkyKSI+PHVzZSB4bGluazpocmVmPSIjcmVjdC0wIi8+PC9nPgo8ZyB0cmFuc2Zvcm09InRyYW5zbGF0ZSgzNDkyLDM0OTIpIj48dXNlIHhsaW5rOmhyZWY9IiNyZWN0LTAiLz48L2c+CjxnIHRyYW5zZm9ybT0idHJhbnNsYXRlKDM4ODAsMzQ5MikiPjx1c2UgeGxpbms6aHJlZj0iI2ItMCIvPjwvZz4KPGcgdHJhbnNmb3JtPSJ0cmFuc2xhdGUoODczLDM1ODkpIj48dXNlIHhsaW5rOmhyZWY9IiNydC0wIi8+PC9nPgo8ZyB0cmFuc2Zvcm09InRyYW5zbGF0ZSg5NzAsMzU4OSkiPjx1c2UgeGxpbms6aHJlZj0iI3JlY3QtMCIvPjwvZz4KPGcgdHJhbnNmb3JtPSJ0cmFuc2xhdGUoMTA2NywzNTg5KSI+PHVzZSB4bGluazpocmVmPSIjcmVjdC0wIi8+PC9nPgo8ZyB0cmFuc2Zvcm09InRyYW5zbGF0ZSgxMTY0LDM1ODkpIj48dXNlIHhsaW5rOmhyZWY9IiNyZWN0LTAiLz48L2c+CjxnIHRyYW5zZm9ybT0idHJhbnNsYXRlKDEzNTgsMzU4OSkiPjx1c2UgeGxpbms6aHJlZj0iI2ItMCIvPjwvZz4KPGcgdHJhbnNmb3JtPSJ0cmFuc2xhdGUoMTQ1NSwzNTg5KSI+PHVzZSB4bGluazpocmVmPSIjbl9yYi0wIi8+PC9nPgo8ZyB0cmFuc2Zvcm09InRyYW5zbGF0ZSgxNTUyLDM1ODkpIj48dXNlIHhsaW5rOmhyZWY9IiNiLTAiLz48L2c+CjxnIHRyYW5zZm9ybT0idHJhbnNsYXRlKDE5NDAsMzU4OSkiPjx1c2UgeGxpbms6aHJlZj0iI3JlY3QtMCIvPjwvZz4KPGcgdHJhbnNmb3JtPSJ0cmFuc2xhdGUoMjEzNCwzNTg5KSI+PHVzZSB4bGluazpocmVmPSIjbl9yYi0wIi8+PC9nPgo8ZyB0cmFuc2Zvcm09InRyYW5zbGF0ZSgyMjMxLDM1ODkpIj48dXNlIHhsaW5rOmhyZWY9IiNyYi0wIi8+PC9nPgo8ZyB0cmFuc2Zvcm09InRyYW5zbGF0ZSgyMzI4LDM1ODkpIj48dXNlIHhsaW5rOmhyZWY9IiNsLTAiLz48L2c+CjxnIHRyYW5zZm9ybT0idHJhbnNsYXRlKDI0MjUsMzU4OSkiPjx1c2UgeGxpbms6aHJlZj0iI25fcmItMCIvPjwvZz4KPGcgdHJhbnNmb3JtPSJ0cmFuc2xhdGUoMjUyMiwzNTg5KSI+PHVzZSB4bGluazpocmVmPSIjcmVjdC0wIi8+PC9nPgo8ZyB0cmFuc2Zvcm09InRyYW5zbGF0ZSgyNjE5LDM1ODkpIj48dXNlIHhsaW5rOmhyZWY9IiNuX3JiLTAiLz48L2c+CjxnIHRyYW5zZm9ybT0idHJhbnNsYXRlKDI3MTYsMzU4OSkiPjx1c2UgeGxpbms6aHJlZj0iI3JiLTAiLz48L2c+CjxnIHRyYW5zZm9ybT0idHJhbnNsYXRlKDI4MTMsMzU4OSkiPjx1c2UgeGxpbms6aHJlZj0iI3JlY3QtMCIvPjwvZz4KPGcgdHJhbnNmb3JtPSJ0cmFuc2xhdGUoMjkxMCwzNTg5KSI+PHVzZSB4bGluazpocmVmPSIjcmVjdC0wIi8+PC9nPgo8ZyB0cmFuc2Zvcm09InRyYW5zbGF0ZSgzMDA3LDM1ODkpIj48dXNlIHhsaW5rOmhyZWY9IiNsdC0wIi8+PC9nPgo8ZyB0cmFuc2Zvcm09InRyYW5zbGF0ZSgzMzk1LDM1ODkpIj48dXNlIHhsaW5rOmhyZWY9IiNydC0wIi8+PC9nPgo8ZyB0cmFuc2Zvcm09InRyYW5zbGF0ZSgzNDkyLDM1ODkpIj48dXNlIHhsaW5rOmhyZWY9IiNyZWN0LTAiLz48L2c+CjxnIHRyYW5zZm9ybT0idHJhbnNsYXRlKDM1ODksMzU4OSkiPjx1c2UgeGxpbms6aHJlZj0iI2wtMCIvPjwvZz4KPGcgdHJhbnNmb3JtPSJ0cmFuc2xhdGUoMzc4MywzNTg5KSI+PHVzZSB4bGluazpocmVmPSIjbl9yYi0wIi8+PC9nPgo8ZyB0cmFuc2Zvcm09InRyYW5zbGF0ZSgzODgwLDM1ODkpIj48dXNlIHhsaW5rOmhyZWY9IiNyZWN0LTAiLz48L2c+CjxnIHRyYW5zZm9ybT0idHJhbnNsYXRlKDc3NiwzNjg2KSI+PHVzZSB4bGluazpocmVmPSIjZW1wdHktMCIvPjwvZz4KPGcgdHJhbnNmb3JtPSJ0cmFuc2xhdGUoMTA2NywzNjg2KSI+PHVzZSB4bGluazpocmVmPSIjcmVjdC0wIi8+PC9nPgo8ZyB0cmFuc2Zvcm09InRyYW5zbGF0ZSgxMTY0LDM2ODYpIj48dXNlIHhsaW5rOmhyZWY9IiNyZWN0LTAiLz48L2c+CjxnIHRyYW5zZm9ybT0idHJhbnNsYXRlKDEzNTgsMzY4NikiPjx1c2UgeGxpbms6aHJlZj0iI3JlY3QtMCIvPjwvZz4KPGcgdHJhbnNmb3JtPSJ0cmFuc2xhdGUoMTQ1NSwzNjg2KSI+PHVzZSB4bGluazpocmVmPSIjcmVjdC0wIi8+PC9nPgo8ZyB0cmFuc2Zvcm09InRyYW5zbGF0ZSgxNTUyLDM2ODYpIj48dXNlIHhsaW5rOmhyZWY9IiNsdC0wIi8+PC9nPgo8ZyB0cmFuc2Zvcm09InRyYW5zbGF0ZSgxNzQ2LDM2ODYpIj48dXNlIHhsaW5rOmhyZWY9IiNlbXB0eS0wIi8+PC9nPgo8ZyB0cmFuc2Zvcm09InRyYW5zbGF0ZSgxOTQwLDM2ODYpIj48dXNlIHhsaW5rOmhyZWY9IiNyZWN0LTAiLz48L2c+CjxnIHRyYW5zZm9ybT0idHJhbnNsYXRlKDIxMzQsMzY4NikiPjx1c2UgeGxpbms6aHJlZj0iI3ItMCIvPjwvZz4KPGcgdHJhbnNmb3JtPSJ0cmFuc2xhdGUoMjIzMSwzNjg2KSI+PHVzZSB4bGluazpocmVmPSIjcmVjdC0wIi8+PC9nPgo8ZyB0cmFuc2Zvcm09InRyYW5zbGF0ZSgyNDI1LDM2ODYpIj48dXNlIHhsaW5rOmhyZWY9IiNyLTAiLz48L2c+CjxnIHRyYW5zZm9ybT0idHJhbnNsYXRlKDI1MjIsMzY4NikiPjx1c2UgeGxpbms6aHJlZj0iI3JlY3QtMCIvPjwvZz4KPGcgdHJhbnNmb3JtPSJ0cmFuc2xhdGUoMjYxOSwzNjg2KSI+PHVzZSB4bGluazpocmVmPSIjcmVjdC0wIi8+PC9nPgo8ZyB0cmFuc2Zvcm09InRyYW5zbGF0ZSgyNzE2LDM2ODYpIj48dXNlIHhsaW5rOmhyZWY9IiNsdC0wIi8+PC9nPgo8ZyB0cmFuc2Zvcm09InRyYW5zbGF0ZSgzMjAxLDM2ODYpIj48dXNlIHhsaW5rOmhyZWY9IiNlbXB0eS0wIi8+PC9nPgo8ZyB0cmFuc2Zvcm09InRyYW5zbGF0ZSgzNDkyLDM2ODYpIj48dXNlIHhsaW5rOmhyZWY9IiN0LTAiLz48L2c+CjxnIHRyYW5zZm9ybT0idHJhbnNsYXRlKDM3ODMsMzY4NikiPjx1c2UgeGxpbms6aHJlZj0iI3ItMCIvPjwvZz4KPGcgdHJhbnNmb3JtPSJ0cmFuc2xhdGUoMzg4MCwzNjg2KSI+PHVzZSB4bGluazpocmVmPSIjbHQtMCIvPjwvZz4KPGcgdHJhbnNmb3JtPSJ0cmFuc2xhdGUoOTcwLDM3ODMpIj48dXNlIHhsaW5rOmhyZWY9IiNyLTAiLz48L2c+CjxnIHRyYW5zZm9ybT0idHJhbnNsYXRlKDEwNjcsMzc4MykiPjx1c2UgeGxpbms6aHJlZj0iI3JlY3QtMCIvPjwvZz4KPGcgdHJhbnNmb3JtPSJ0cmFuc2xhdGUoMTE2NCwzNzgzKSI+PHVzZSB4bGluazpocmVmPSIjcmVjdC0wIi8+PC9nPgo8ZyB0cmFuc2Zvcm09InRyYW5zbGF0ZSgxMjYxLDM3ODMpIj48dXNlIHhsaW5rOmhyZWY9IiNuX3JiLTAiLz48L2c+CjxnIHRyYW5zZm9ybT0idHJhbnNsYXRlKDEzNTgsMzc4MykiPjx1c2UgeGxpbms6aHJlZj0iI3JlY3QtMCIvPjwvZz4KPGcgdHJhbnNmb3JtPSJ0cmFuc2xhdGUoMTY0OSwzNzgzKSI+PHVzZSB4bGluazpocmVmPSIjYi0wIi8+PC9nPgo8ZyB0cmFuc2Zvcm09InRyYW5zbGF0ZSgxOTQwLDM3ODMpIj48dXNlIHhsaW5rOmhyZWY9IiNydC0wIi8+PC9nPgo8ZyB0cmFuc2Zvcm09InRyYW5zbGF0ZSgyMDM3LDM3ODMpIj48dXNlIHhsaW5rOmhyZWY9IiNsLTAiLz48L2c+CjxnIHRyYW5zZm9ybT0idHJhbnNsYXRlKDIyMzEsMzc4MykiPjx1c2UgeGxpbms6aHJlZj0iI3JlY3QtMCIvPjwvZz4KPGcgdHJhbnNmb3JtPSJ0cmFuc2xhdGUoMjYxOSwzNzgzKSI+PHVzZSB4bGluazpocmVmPSIjcmVjdC0wIi8+PC9nPgo8ZyB0cmFuc2Zvcm09InRyYW5zbGF0ZSgyOTEwLDM3ODMpIj48dXNlIHhsaW5rOmhyZWY9IiNlbXB0eS0wIi8+PC9nPgo8ZyB0cmFuc2Zvcm09InRyYW5zbGF0ZSgzMTA0LDM3ODMpIj48dXNlIHhsaW5rOmhyZWY9IiNiLTAiLz48L2c+CjxnIHRyYW5zZm9ybT0idHJhbnNsYXRlKDExNjQsMzg4MCkiPjx1c2UgeGxpbms6aHJlZj0iI3J0LTAiLz48L2c+CjxnIHRyYW5zZm9ybT0idHJhbnNsYXRlKDEyNjEsMzg4MCkiPjx1c2UgeGxpbms6aHJlZj0iI3JlY3QtMCIvPjwvZz4KPGcgdHJhbnNmb3JtPSJ0cmFuc2xhdGUoMTM1OCwzODgwKSI+PHVzZSB4bGluazpocmVmPSIjbHQtMCIvPjwvZz4KPGcgdHJhbnNmb3JtPSJ0cmFuc2xhdGUoMTY0OSwzODgwKSI+PHVzZSB4bGluazpocmVmPSIjdC0wIi8+PC9nPgo8ZyB0cmFuc2Zvcm09InRyYW5zbGF0ZSgyMTM0LDM4ODApIj48dXNlIHhsaW5rOmhyZWY9IiNyLTAiLz48L2c+CjxnIHRyYW5zZm9ybT0idHJhbnNsYXRlKDIyMzEsMzg4MCkiPjx1c2UgeGxpbms6aHJlZj0iI3JlY3QtMCIvPjwvZz4KPGcgdHJhbnNmb3JtPSJ0cmFuc2xhdGUoMjMyOCwzODgwKSI+PHVzZSB4bGluazpocmVmPSIjcmVjdC0wIi8+PC9nPgo8ZyB0cmFuc2Zvcm09InRyYW5zbGF0ZSgyNDI1LDM4ODApIj48dXNlIHhsaW5rOmhyZWY9IiNsLTAiLz48L2c+CjxnIHRyYW5zZm9ybT0idHJhbnNsYXRlKDI2MTksMzg4MCkiPjx1c2UgeGxpbms6aHJlZj0iI3QtMCIvPjwvZz4KPGcgdHJhbnNmb3JtPSJ0cmFuc2xhdGUoMzEwNCwzODgwKSI+PHVzZSB4bGluazpocmVmPSIjdC0wIi8+PC9nPgo8ZyB0cmFuc2Zvcm09InRyYW5zbGF0ZSgzNDkyLDM4ODApIj48dXNlIHhsaW5rOmhyZWY9IiNyLTAiLz48L2c+CjxnIHRyYW5zZm9ybT0idHJhbnNsYXRlKDM1ODksMzg4MCkiPjx1c2UgeGxpbms6aHJlZj0iI3JlY3QtMCIvPjwvZz4KPGcgdHJhbnNmb3JtPSJ0cmFuc2xhdGUoMzY4NiwzODgwKSI+PHVzZSB4bGluazpocmVmPSIjbC0wIi8+PC9nPgo8ZyB0cmFuc2Zvcm09InRyYW5zbGF0ZSgzODgwLDM4ODApIj48dXNlIHhsaW5rOmhyZWY9IiNlbXB0eS0wIi8+PC9nPgo8dXNlIGZpbGwtcnVsZT0iZXZlbm9kZCIgdHJhbnNmb3JtPSJ0cmFuc2xhdGUoMCwwKSIgeGxpbms6aHJlZj0iI3BvaW50LTAiLz4KPHVzZSBmaWxsLXJ1bGU9ImV2ZW5vZGQiIHRyYW5zZm9ybT0idHJhbnNsYXRlKDMyNjQsMCkiIHhsaW5rOmhyZWY9IiNwb2ludC0wIi8+Cjx1c2UgZmlsbC1ydWxlPSJldmVub2RkIiB0cmFuc2Zvcm09InRyYW5zbGF0ZSgwLDMyNjQpIiB4bGluazpocmVmPSIjcG9pbnQtMCIvPgogICAgPC9nPgogIDwvc3ZnPg=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" name="Прямоугольник 11"/>
          <p:cNvSpPr/>
          <p:nvPr/>
        </p:nvSpPr>
        <p:spPr>
          <a:xfrm rot="5400000">
            <a:off x="7823523" y="3426185"/>
            <a:ext cx="226722" cy="2411761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043608" y="1862703"/>
            <a:ext cx="783292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БЕРЕГИТЕ СВОЮ ЖИЗНЬ И ВАШИХ БЛИЗКИХ!</a:t>
            </a:r>
            <a:endParaRPr kumimoji="0" lang="ru-RU" sz="3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634905" y="3424215"/>
            <a:ext cx="4572000" cy="861774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Фильм «Первая помощь. </a:t>
            </a:r>
            <a:br>
              <a:rPr kumimoji="0" lang="ru-RU" sz="2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r>
              <a:rPr kumimoji="0" lang="ru-RU" sz="2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Энциклопедия безопасности»</a:t>
            </a:r>
          </a:p>
        </p:txBody>
      </p:sp>
      <p:pic>
        <p:nvPicPr>
          <p:cNvPr id="1026" name="Picture 2" descr="D:\Академия управления\2026\Июнь\иллюстрации\YQR6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91680" y="2896149"/>
            <a:ext cx="1917907" cy="19179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080583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4816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 rot="5400000">
            <a:off x="8558097" y="4313595"/>
            <a:ext cx="200206" cy="971600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448680" y="525910"/>
            <a:ext cx="6499584" cy="622230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11560" y="560026"/>
            <a:ext cx="741682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РОСТ ДОЛИ КИБЕРПРЕСТУПЛЕНИЙ</a:t>
            </a:r>
          </a:p>
        </p:txBody>
      </p:sp>
    </p:spTree>
    <p:extLst>
      <p:ext uri="{BB962C8B-B14F-4D97-AF65-F5344CB8AC3E}">
        <p14:creationId xmlns:p14="http://schemas.microsoft.com/office/powerpoint/2010/main" val="32782847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0" y="4816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343580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4816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740453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4816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 rot="5400000">
            <a:off x="8558097" y="1537981"/>
            <a:ext cx="200206" cy="971600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251520" y="145544"/>
            <a:ext cx="9001000" cy="5693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050" b="1" dirty="0">
                <a:solidFill>
                  <a:srgbClr val="0A0A7C"/>
                </a:solidFill>
              </a:rPr>
              <a:t>СТАТИСТИКА ГИБЕЛИ НА ВОДОЕМАХ РЕСПУБЛИКИ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971600" y="4517548"/>
            <a:ext cx="698477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i="1" dirty="0">
                <a:solidFill>
                  <a:schemeClr val="bg1"/>
                </a:solidFill>
              </a:rPr>
              <a:t>* По информации Министерства по чрезвычайным ситуациям Республики Беларусь</a:t>
            </a:r>
            <a:endParaRPr lang="ru-RU" sz="1400" b="1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27002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0" y="4816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 rot="5400000">
            <a:off x="8558097" y="4202277"/>
            <a:ext cx="200206" cy="971600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927002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4816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 rot="5400000">
            <a:off x="8558097" y="-46195"/>
            <a:ext cx="200206" cy="971600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781894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4816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 rot="5400000">
            <a:off x="8558097" y="2225149"/>
            <a:ext cx="200206" cy="971600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477496" y="218133"/>
            <a:ext cx="741682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Статистика дорожно-транспортных происшествий с участием несовершеннолетних (январь-май 2026 г.)</a:t>
            </a:r>
            <a:endParaRPr lang="ru-RU" sz="2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26295700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4816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340676" y="149320"/>
            <a:ext cx="8551803" cy="622230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75565" y="221908"/>
            <a:ext cx="795687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5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ОСНОВНЫЕ ПРАВИЛА БЕЗОПАСНОСТИ ДЛЯ ПЕШЕХОДОВ</a:t>
            </a:r>
          </a:p>
        </p:txBody>
      </p:sp>
    </p:spTree>
    <p:extLst>
      <p:ext uri="{BB962C8B-B14F-4D97-AF65-F5344CB8AC3E}">
        <p14:creationId xmlns:p14="http://schemas.microsoft.com/office/powerpoint/2010/main" val="4074983212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12775</TotalTime>
  <Words>71</Words>
  <Application>Microsoft Office PowerPoint</Application>
  <PresentationFormat>Экран (16:9)</PresentationFormat>
  <Paragraphs>10</Paragraphs>
  <Slides>13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6" baseType="lpstr">
      <vt:lpstr>Arial</vt:lpstr>
      <vt:lpstr>Calibri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Александр</dc:creator>
  <cp:lastModifiedBy>Приемная ЦК ОО БРСМ</cp:lastModifiedBy>
  <cp:revision>452</cp:revision>
  <dcterms:created xsi:type="dcterms:W3CDTF">2024-07-24T10:48:12Z</dcterms:created>
  <dcterms:modified xsi:type="dcterms:W3CDTF">2026-07-14T07:38:35Z</dcterms:modified>
</cp:coreProperties>
</file>